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0.42957746478873238</c:v>
                </c:pt>
                <c:pt idx="1">
                  <c:v>0.57042253521126762</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0.42957746478873238</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8.8731324162263032</c:v>
                </c:pt>
                <c:pt idx="1">
                  <c:v>8.91865671699445</c:v>
                </c:pt>
                <c:pt idx="2">
                  <c:v>7.1797437933184867</c:v>
                </c:pt>
                <c:pt idx="3">
                  <c:v>8.8491186291527288</c:v>
                </c:pt>
                <c:pt idx="4">
                  <c:v>9.446448954439548</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8.0223137538176577</c:v>
                </c:pt>
                <c:pt idx="1">
                  <c:v>8.228209355031975</c:v>
                </c:pt>
                <c:pt idx="2">
                  <c:v>6.5441704220939876</c:v>
                </c:pt>
                <c:pt idx="3">
                  <c:v>8.2677905524545814</c:v>
                </c:pt>
                <c:pt idx="4">
                  <c:v>8.8723567902190119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Manchester University NHS Foundation Trust</c:v>
                </c:pt>
                <c:pt idx="2">
                  <c:v>Lancashire Teaching Hospitals NHS Foundation Trust</c:v>
                </c:pt>
                <c:pt idx="3">
                  <c:v>Wirral University Teaching Hospital NHS Foundation Trust</c:v>
                </c:pt>
                <c:pt idx="4">
                  <c:v>Mersey and West Lancashire Teaching Hospitals NHS Trust</c:v>
                </c:pt>
              </c:strCache>
            </c:strRef>
          </c:cat>
          <c:val>
            <c:numRef>
              <c:f>Sheet1!$B$2:$B$6</c:f>
              <c:numCache>
                <c:formatCode>0.0</c:formatCode>
                <c:ptCount val="5"/>
                <c:pt idx="0">
                  <c:v>7.4804061029182476</c:v>
                </c:pt>
                <c:pt idx="1">
                  <c:v>6.0979225405887334</c:v>
                </c:pt>
                <c:pt idx="2">
                  <c:v>5.691472711047858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61A-4E25-9890-4C3F53D9ACD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Manchester University NHS Foundation Trust</c:v>
                </c:pt>
                <c:pt idx="2">
                  <c:v>Lancashire Teaching Hospitals NHS Foundation Trust</c:v>
                </c:pt>
                <c:pt idx="3">
                  <c:v>Wirral University Teaching Hospital NHS Foundation Trust</c:v>
                </c:pt>
                <c:pt idx="4">
                  <c:v>Mersey and West Lancashire Teaching Hospitals NHS Trust</c:v>
                </c:pt>
              </c:strCache>
            </c:strRef>
          </c:cat>
          <c:val>
            <c:numRef>
              <c:f>Sheet1!$C$2:$C$6</c:f>
              <c:numCache>
                <c:formatCode>0.0</c:formatCode>
                <c:ptCount val="5"/>
                <c:pt idx="0">
                  <c:v>2.5195938970817524</c:v>
                </c:pt>
                <c:pt idx="1">
                  <c:v>3.9020774594112666</c:v>
                </c:pt>
                <c:pt idx="2">
                  <c:v>4.308527288952142</c:v>
                </c:pt>
                <c:pt idx="3">
                  <c:v>10</c:v>
                </c:pt>
                <c:pt idx="4">
                  <c:v>10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61A-4E25-9890-4C3F53D9ACD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4.3848597674826939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0.3347963115693684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0.22615585292927864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2.3610348945159565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0.22615585292927864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0.18230184704526486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7.4953061521777844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6.1263293792393192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7.3190150564982916</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Countess Of Chester Hospital NHS Foundation Trust</c:v>
                </c:pt>
                <c:pt idx="2">
                  <c:v>Stockport NHS Foundation Trust</c:v>
                </c:pt>
                <c:pt idx="3">
                  <c:v>Lancashire Teaching Hospitals NHS Foundation Trust</c:v>
                </c:pt>
                <c:pt idx="4">
                  <c:v>Tameside and Glossop Integrated Care NHS Foundation Trust</c:v>
                </c:pt>
              </c:strCache>
            </c:strRef>
          </c:cat>
          <c:val>
            <c:numRef>
              <c:f>Sheet1!$B$2:$B$6</c:f>
              <c:numCache>
                <c:formatCode>0.0</c:formatCode>
                <c:ptCount val="5"/>
                <c:pt idx="0">
                  <c:v>6.1129553758058224</c:v>
                </c:pt>
                <c:pt idx="1">
                  <c:v>6.2662762243047903</c:v>
                </c:pt>
                <c:pt idx="2">
                  <c:v>6.3540875989072347</c:v>
                </c:pt>
                <c:pt idx="3">
                  <c:v>6.5596185096949764</c:v>
                </c:pt>
                <c:pt idx="4">
                  <c:v>6.5888572467040811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B1C-4F7B-93AB-6730D90D733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Countess Of Chester Hospital NHS Foundation Trust</c:v>
                </c:pt>
                <c:pt idx="2">
                  <c:v>Stockport NHS Foundation Trust</c:v>
                </c:pt>
                <c:pt idx="3">
                  <c:v>Lancashire Teaching Hospitals NHS Foundation Trust</c:v>
                </c:pt>
                <c:pt idx="4">
                  <c:v>Tameside and Glossop Integrated Care NHS Foundation Trust</c:v>
                </c:pt>
              </c:strCache>
            </c:strRef>
          </c:cat>
          <c:val>
            <c:numRef>
              <c:f>Sheet1!$C$2:$C$6</c:f>
              <c:numCache>
                <c:formatCode>0.0</c:formatCode>
                <c:ptCount val="5"/>
                <c:pt idx="0">
                  <c:v>3.8870446241941776</c:v>
                </c:pt>
                <c:pt idx="1">
                  <c:v>3.7337237756952097</c:v>
                </c:pt>
                <c:pt idx="2">
                  <c:v>3.6459124010927653</c:v>
                </c:pt>
                <c:pt idx="3">
                  <c:v>3.4403814903050236</c:v>
                </c:pt>
                <c:pt idx="4">
                  <c:v>3.4111427532959189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B1C-4F7B-93AB-6730D90D733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University Hospitals Of Morecambe Bay NHS Foundation Trust</c:v>
                </c:pt>
                <c:pt idx="3">
                  <c:v>Mersey and West Lancashire Teaching Hospitals NHS Trust</c:v>
                </c:pt>
                <c:pt idx="4">
                  <c:v>Bolton NHS Foundation Trust</c:v>
                </c:pt>
              </c:strCache>
            </c:strRef>
          </c:cat>
          <c:val>
            <c:numRef>
              <c:f>Sheet1!$B$2:$B$6</c:f>
              <c:numCache>
                <c:formatCode>0.0</c:formatCode>
                <c:ptCount val="5"/>
                <c:pt idx="0">
                  <c:v>7.908072171475041</c:v>
                </c:pt>
                <c:pt idx="1">
                  <c:v>7.4416257469623579</c:v>
                </c:pt>
                <c:pt idx="2">
                  <c:v>7.4100261100495306</c:v>
                </c:pt>
                <c:pt idx="3">
                  <c:v>7.3190150564982916</c:v>
                </c:pt>
                <c:pt idx="4">
                  <c:v>7.13101965873404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58-47DD-9D8D-F41EED1F3C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University Hospitals Of Morecambe Bay NHS Foundation Trust</c:v>
                </c:pt>
                <c:pt idx="3">
                  <c:v>Mersey and West Lancashire Teaching Hospitals NHS Trust</c:v>
                </c:pt>
                <c:pt idx="4">
                  <c:v>Bolton NHS Foundation Trust</c:v>
                </c:pt>
              </c:strCache>
            </c:strRef>
          </c:cat>
          <c:val>
            <c:numRef>
              <c:f>Sheet1!$C$2:$C$6</c:f>
              <c:numCache>
                <c:formatCode>0.0</c:formatCode>
                <c:ptCount val="5"/>
                <c:pt idx="0">
                  <c:v>2.091927828524959</c:v>
                </c:pt>
                <c:pt idx="1">
                  <c:v>2.5583742530376421</c:v>
                </c:pt>
                <c:pt idx="2">
                  <c:v>2.5899738899504694</c:v>
                </c:pt>
                <c:pt idx="3">
                  <c:v>2.6809849435017084</c:v>
                </c:pt>
                <c:pt idx="4">
                  <c:v>2.86898034126596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58-47DD-9D8D-F41EED1F3C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0.11877207270744616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0.43932190698321882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0.12247966306528202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1.2786702383338895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0.12247966306528113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0.43932190698321971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7.3831133473303723E-2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7.1866824682149559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0.33150321473172184</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0.49281036523396615</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0.13739184531774296</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1.4343512971940111</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0.13739184531774296</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0.49281036523396615</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4.3992448787957272E-3</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7.5045104897570916</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0.6580034418496421</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0.57098704694213609</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0.1591869196879907</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1.6618887694734372</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0.1591869196879907</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0.20274165816677492</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7.2658522115228266</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6.5817053928206146</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7.6459798198696047</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Manchester University NHS Foundation Trust</c:v>
                </c:pt>
                <c:pt idx="2">
                  <c:v>Countess Of Chester Hospital NHS Foundation Trust</c:v>
                </c:pt>
                <c:pt idx="3">
                  <c:v>Tameside and Glossop Integrated Care NHS Foundation Trust</c:v>
                </c:pt>
                <c:pt idx="4">
                  <c:v>University Hospitals Of Morecambe Bay NHS Foundation Trust</c:v>
                </c:pt>
              </c:strCache>
            </c:strRef>
          </c:cat>
          <c:val>
            <c:numRef>
              <c:f>Sheet1!$B$2:$B$6</c:f>
              <c:numCache>
                <c:formatCode>0.0</c:formatCode>
                <c:ptCount val="5"/>
                <c:pt idx="0">
                  <c:v>4.8997486246740003</c:v>
                </c:pt>
                <c:pt idx="1">
                  <c:v>5.4029615240437927</c:v>
                </c:pt>
                <c:pt idx="2">
                  <c:v>6.1094949433740124</c:v>
                </c:pt>
                <c:pt idx="3">
                  <c:v>6.1840617959386286</c:v>
                </c:pt>
                <c:pt idx="4">
                  <c:v>6.2419242844236491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282-4400-A3AC-429364C2FA4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Manchester University NHS Foundation Trust</c:v>
                </c:pt>
                <c:pt idx="2">
                  <c:v>Countess Of Chester Hospital NHS Foundation Trust</c:v>
                </c:pt>
                <c:pt idx="3">
                  <c:v>Tameside and Glossop Integrated Care NHS Foundation Trust</c:v>
                </c:pt>
                <c:pt idx="4">
                  <c:v>University Hospitals Of Morecambe Bay NHS Foundation Trust</c:v>
                </c:pt>
              </c:strCache>
            </c:strRef>
          </c:cat>
          <c:val>
            <c:numRef>
              <c:f>Sheet1!$C$2:$C$6</c:f>
              <c:numCache>
                <c:formatCode>0.0</c:formatCode>
                <c:ptCount val="5"/>
                <c:pt idx="0">
                  <c:v>5.1002513753259997</c:v>
                </c:pt>
                <c:pt idx="1">
                  <c:v>4.5970384759562073</c:v>
                </c:pt>
                <c:pt idx="2">
                  <c:v>3.8905050566259876</c:v>
                </c:pt>
                <c:pt idx="3">
                  <c:v>3.8159382040613714</c:v>
                </c:pt>
                <c:pt idx="4">
                  <c:v>3.7580757155763509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282-4400-A3AC-429364C2FA4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Mid Cheshire Hospitals NHS Foundation Trust</c:v>
                </c:pt>
                <c:pt idx="2">
                  <c:v>Stockport NHS Foundation Trust</c:v>
                </c:pt>
                <c:pt idx="3">
                  <c:v>Alder Hey Children's NHS Foundation Trust</c:v>
                </c:pt>
                <c:pt idx="4">
                  <c:v>Lancashire Teaching Hospitals NHS Foundation Trust</c:v>
                </c:pt>
              </c:strCache>
            </c:strRef>
          </c:cat>
          <c:val>
            <c:numRef>
              <c:f>Sheet1!$B$2:$B$6</c:f>
              <c:numCache>
                <c:formatCode>0.0</c:formatCode>
                <c:ptCount val="5"/>
                <c:pt idx="0">
                  <c:v>7.3131422661150403</c:v>
                </c:pt>
                <c:pt idx="1">
                  <c:v>7.2118671072934024</c:v>
                </c:pt>
                <c:pt idx="2">
                  <c:v>7.1986881390140107</c:v>
                </c:pt>
                <c:pt idx="3">
                  <c:v>7.0805055037559068</c:v>
                </c:pt>
                <c:pt idx="4">
                  <c:v>6.8221643324378283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B0D-494E-B48B-B8A19658F97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Mid Cheshire Hospitals NHS Foundation Trust</c:v>
                </c:pt>
                <c:pt idx="2">
                  <c:v>Stockport NHS Foundation Trust</c:v>
                </c:pt>
                <c:pt idx="3">
                  <c:v>Alder Hey Children's NHS Foundation Trust</c:v>
                </c:pt>
                <c:pt idx="4">
                  <c:v>Lancashire Teaching Hospitals NHS Foundation Trust</c:v>
                </c:pt>
              </c:strCache>
            </c:strRef>
          </c:cat>
          <c:val>
            <c:numRef>
              <c:f>Sheet1!$C$2:$C$6</c:f>
              <c:numCache>
                <c:formatCode>0.0</c:formatCode>
                <c:ptCount val="5"/>
                <c:pt idx="0">
                  <c:v>2.6868577338849597</c:v>
                </c:pt>
                <c:pt idx="1">
                  <c:v>2.7881328927065976</c:v>
                </c:pt>
                <c:pt idx="2">
                  <c:v>2.8013118609859893</c:v>
                </c:pt>
                <c:pt idx="3">
                  <c:v>2.9194944962440932</c:v>
                </c:pt>
                <c:pt idx="4">
                  <c:v>3.1778356675621717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B0D-494E-B48B-B8A19658F97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0.49166516738455446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0.764164695160928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0.21304340371368813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2.2241427922352379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0.21304340371368813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0.76416469516092711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8.8640994933337325E-2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6.5817053928206146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0.89446056915024696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0.27327487824201047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2.8529508078915331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0.27327487824201047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0.40698315555029119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5.5166145770725654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8.6434247482800899</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Stockport NHS Foundation Trust</c:v>
                </c:pt>
                <c:pt idx="3">
                  <c:v>Lancashire Teaching Hospitals NHS Foundation Trust</c:v>
                </c:pt>
                <c:pt idx="4">
                  <c:v>Mid Cheshire Hospitals NHS Foundation Trust</c:v>
                </c:pt>
              </c:strCache>
            </c:strRef>
          </c:cat>
          <c:val>
            <c:numRef>
              <c:f>Sheet1!$B$2:$B$6</c:f>
              <c:numCache>
                <c:formatCode>0.0</c:formatCode>
                <c:ptCount val="5"/>
                <c:pt idx="0">
                  <c:v>7.4362680790051758</c:v>
                </c:pt>
                <c:pt idx="1">
                  <c:v>7.8177018658258994</c:v>
                </c:pt>
                <c:pt idx="2">
                  <c:v>7.8896907399953644</c:v>
                </c:pt>
                <c:pt idx="3">
                  <c:v>7.9248179448479661</c:v>
                </c:pt>
                <c:pt idx="4">
                  <c:v>7.9374687931667331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037-444C-AAFC-D3FD522EEA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Stockport NHS Foundation Trust</c:v>
                </c:pt>
                <c:pt idx="3">
                  <c:v>Lancashire Teaching Hospitals NHS Foundation Trust</c:v>
                </c:pt>
                <c:pt idx="4">
                  <c:v>Mid Cheshire Hospitals NHS Foundation Trust</c:v>
                </c:pt>
              </c:strCache>
            </c:strRef>
          </c:cat>
          <c:val>
            <c:numRef>
              <c:f>Sheet1!$C$2:$C$6</c:f>
              <c:numCache>
                <c:formatCode>0.0</c:formatCode>
                <c:ptCount val="5"/>
                <c:pt idx="0">
                  <c:v>2.5637319209948242</c:v>
                </c:pt>
                <c:pt idx="1">
                  <c:v>2.1822981341741006</c:v>
                </c:pt>
                <c:pt idx="2">
                  <c:v>2.1103092600046356</c:v>
                </c:pt>
                <c:pt idx="3">
                  <c:v>2.0751820551520339</c:v>
                </c:pt>
                <c:pt idx="4">
                  <c:v>2.0625312068332669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037-444C-AAFC-D3FD522EEA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Warrington and Halton Teaching Hospitals NHS Foundation Trust</c:v>
                </c:pt>
                <c:pt idx="1">
                  <c:v>Mersey and West Lancashire Teaching Hospitals NHS Trust</c:v>
                </c:pt>
                <c:pt idx="2">
                  <c:v>Wrightington, Wigan and Leigh NHS Foundation Trust</c:v>
                </c:pt>
                <c:pt idx="3">
                  <c:v>Bolton NHS Foundation Trust</c:v>
                </c:pt>
                <c:pt idx="4">
                  <c:v>Alder Hey Children's NHS Foundation Trust</c:v>
                </c:pt>
              </c:strCache>
            </c:strRef>
          </c:cat>
          <c:val>
            <c:numRef>
              <c:f>Sheet1!$B$2:$B$6</c:f>
              <c:numCache>
                <c:formatCode>0.0</c:formatCode>
                <c:ptCount val="5"/>
                <c:pt idx="0">
                  <c:v>9.0715567603787193</c:v>
                </c:pt>
                <c:pt idx="1">
                  <c:v>8.6434247482800899</c:v>
                </c:pt>
                <c:pt idx="2">
                  <c:v>8.6113485708522983</c:v>
                </c:pt>
                <c:pt idx="3">
                  <c:v>8.5920308927989257</c:v>
                </c:pt>
                <c:pt idx="4">
                  <c:v>8.5834079141425139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411-4BB2-B434-3D3C43620A3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Warrington and Halton Teaching Hospitals NHS Foundation Trust</c:v>
                </c:pt>
                <c:pt idx="1">
                  <c:v>Mersey and West Lancashire Teaching Hospitals NHS Trust</c:v>
                </c:pt>
                <c:pt idx="2">
                  <c:v>Wrightington, Wigan and Leigh NHS Foundation Trust</c:v>
                </c:pt>
                <c:pt idx="3">
                  <c:v>Bolton NHS Foundation Trust</c:v>
                </c:pt>
                <c:pt idx="4">
                  <c:v>Alder Hey Children's NHS Foundation Trust</c:v>
                </c:pt>
              </c:strCache>
            </c:strRef>
          </c:cat>
          <c:val>
            <c:numRef>
              <c:f>Sheet1!$C$2:$C$6</c:f>
              <c:numCache>
                <c:formatCode>0.0</c:formatCode>
                <c:ptCount val="5"/>
                <c:pt idx="0">
                  <c:v>0.92844323962128072</c:v>
                </c:pt>
                <c:pt idx="1">
                  <c:v>1.3565752517199101</c:v>
                </c:pt>
                <c:pt idx="2">
                  <c:v>1.3886514291477017</c:v>
                </c:pt>
                <c:pt idx="3">
                  <c:v>1.4079691072010743</c:v>
                </c:pt>
                <c:pt idx="4">
                  <c:v>1.4165920858574861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411-4BB2-B434-3D3C43620A3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0.39330975477844454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0.117079012965152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1.2222882204717891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0.11707901296515111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0.36101177848505017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8.6434247482800899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8.3686756771013471</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Northern Care Alliance NHS Foundation Trust</c:v>
                </c:pt>
                <c:pt idx="2">
                  <c:v>East Lancashire Hospitals NHS Trust</c:v>
                </c:pt>
                <c:pt idx="3">
                  <c:v>Blackpool Teaching Hospitals NHS Foundation Trust</c:v>
                </c:pt>
                <c:pt idx="4">
                  <c:v>Lancashire Teaching Hospitals NHS Foundation Trust</c:v>
                </c:pt>
              </c:strCache>
            </c:strRef>
          </c:cat>
          <c:val>
            <c:numRef>
              <c:f>Sheet1!$B$2:$B$6</c:f>
              <c:numCache>
                <c:formatCode>0.0</c:formatCode>
                <c:ptCount val="5"/>
                <c:pt idx="0">
                  <c:v>7.7324877046817893</c:v>
                </c:pt>
                <c:pt idx="1">
                  <c:v>7.8510003116055271</c:v>
                </c:pt>
                <c:pt idx="2">
                  <c:v>7.9570727335092863</c:v>
                </c:pt>
                <c:pt idx="3">
                  <c:v>7.994088675905159</c:v>
                </c:pt>
                <c:pt idx="4">
                  <c:v>8.0128021771469538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DE1-44F9-9B28-458F9CDEB7C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Northern Care Alliance NHS Foundation Trust</c:v>
                </c:pt>
                <c:pt idx="2">
                  <c:v>East Lancashire Hospitals NHS Trust</c:v>
                </c:pt>
                <c:pt idx="3">
                  <c:v>Blackpool Teaching Hospitals NHS Foundation Trust</c:v>
                </c:pt>
                <c:pt idx="4">
                  <c:v>Lancashire Teaching Hospitals NHS Foundation Trust</c:v>
                </c:pt>
              </c:strCache>
            </c:strRef>
          </c:cat>
          <c:val>
            <c:numRef>
              <c:f>Sheet1!$C$2:$C$6</c:f>
              <c:numCache>
                <c:formatCode>0.0</c:formatCode>
                <c:ptCount val="5"/>
                <c:pt idx="0">
                  <c:v>2.2675122953182107</c:v>
                </c:pt>
                <c:pt idx="1">
                  <c:v>2.1489996883944729</c:v>
                </c:pt>
                <c:pt idx="2">
                  <c:v>2.0429272664907137</c:v>
                </c:pt>
                <c:pt idx="3">
                  <c:v>2.005911324094841</c:v>
                </c:pt>
                <c:pt idx="4">
                  <c:v>1.9871978228530462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DE1-44F9-9B28-458F9CDEB7C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Wrightington, Wigan and Leigh NHS Foundation Trust</c:v>
                </c:pt>
                <c:pt idx="2">
                  <c:v>Bolton NHS Foundation Trust</c:v>
                </c:pt>
                <c:pt idx="3">
                  <c:v>Manchester University NHS Foundation Trust</c:v>
                </c:pt>
                <c:pt idx="4">
                  <c:v>Lancashire Teaching Hospitals NHS Foundation Trust</c:v>
                </c:pt>
              </c:strCache>
            </c:strRef>
          </c:cat>
          <c:val>
            <c:numRef>
              <c:f>Sheet1!$B$2:$B$6</c:f>
              <c:numCache>
                <c:formatCode>0.0</c:formatCode>
                <c:ptCount val="5"/>
                <c:pt idx="0">
                  <c:v>7.1567895031238047</c:v>
                </c:pt>
                <c:pt idx="1">
                  <c:v>7.4044258714213882</c:v>
                </c:pt>
                <c:pt idx="2">
                  <c:v>7.4330219571465506</c:v>
                </c:pt>
                <c:pt idx="3">
                  <c:v>7.4747714176603006</c:v>
                </c:pt>
                <c:pt idx="4">
                  <c:v>7.5246789135376773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838-4145-B828-75391AED9C9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Wrightington, Wigan and Leigh NHS Foundation Trust</c:v>
                </c:pt>
                <c:pt idx="2">
                  <c:v>Bolton NHS Foundation Trust</c:v>
                </c:pt>
                <c:pt idx="3">
                  <c:v>Manchester University NHS Foundation Trust</c:v>
                </c:pt>
                <c:pt idx="4">
                  <c:v>Lancashire Teaching Hospitals NHS Foundation Trust</c:v>
                </c:pt>
              </c:strCache>
            </c:strRef>
          </c:cat>
          <c:val>
            <c:numRef>
              <c:f>Sheet1!$C$2:$C$6</c:f>
              <c:numCache>
                <c:formatCode>0.0</c:formatCode>
                <c:ptCount val="5"/>
                <c:pt idx="0">
                  <c:v>2.8432104968761953</c:v>
                </c:pt>
                <c:pt idx="1">
                  <c:v>2.5955741285786118</c:v>
                </c:pt>
                <c:pt idx="2">
                  <c:v>2.5669780428534494</c:v>
                </c:pt>
                <c:pt idx="3">
                  <c:v>2.5252285823396994</c:v>
                </c:pt>
                <c:pt idx="4">
                  <c:v>2.4753210864623227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838-4145-B828-75391AED9C9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University Hospitals Of Morecambe Bay NHS Foundation Trust</c:v>
                </c:pt>
                <c:pt idx="3">
                  <c:v>Warrington and Halton Teaching Hospitals NHS Foundation Trust</c:v>
                </c:pt>
                <c:pt idx="4">
                  <c:v>Bolton NHS Foundation Trust</c:v>
                </c:pt>
              </c:strCache>
            </c:strRef>
          </c:cat>
          <c:val>
            <c:numRef>
              <c:f>Sheet1!$B$2:$B$6</c:f>
              <c:numCache>
                <c:formatCode>0.0</c:formatCode>
                <c:ptCount val="5"/>
                <c:pt idx="0">
                  <c:v>9.3360545076423467</c:v>
                </c:pt>
                <c:pt idx="1">
                  <c:v>9.284000872283201</c:v>
                </c:pt>
                <c:pt idx="2">
                  <c:v>9.0966446212559511</c:v>
                </c:pt>
                <c:pt idx="3">
                  <c:v>9.0241010900647041</c:v>
                </c:pt>
                <c:pt idx="4">
                  <c:v>8.6531553449435954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6BA-4355-A911-3E566CE6B29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University Hospitals Of Morecambe Bay NHS Foundation Trust</c:v>
                </c:pt>
                <c:pt idx="3">
                  <c:v>Warrington and Halton Teaching Hospitals NHS Foundation Trust</c:v>
                </c:pt>
                <c:pt idx="4">
                  <c:v>Bolton NHS Foundation Trust</c:v>
                </c:pt>
              </c:strCache>
            </c:strRef>
          </c:cat>
          <c:val>
            <c:numRef>
              <c:f>Sheet1!$C$2:$C$6</c:f>
              <c:numCache>
                <c:formatCode>0.0</c:formatCode>
                <c:ptCount val="5"/>
                <c:pt idx="0">
                  <c:v>0.66394549235765332</c:v>
                </c:pt>
                <c:pt idx="1">
                  <c:v>0.71599912771679897</c:v>
                </c:pt>
                <c:pt idx="2">
                  <c:v>0.90335537874404892</c:v>
                </c:pt>
                <c:pt idx="3">
                  <c:v>0.97589890993529593</c:v>
                </c:pt>
                <c:pt idx="4">
                  <c:v>1.3468446550564046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6BA-4355-A911-3E566CE6B29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7.3724297824244722E-2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0.45416997855419705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0.12661919440727676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1.321886355974903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0.12661919440727587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0.30108196286431976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8.3686756771013471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Mid Cheshire Hospitals NHS Foundation Trust</c:v>
                </c:pt>
                <c:pt idx="2">
                  <c:v>Northern Care Alliance NHS Foundation Trust</c:v>
                </c:pt>
                <c:pt idx="3">
                  <c:v>Stockport NHS Foundation Trust</c:v>
                </c:pt>
                <c:pt idx="4">
                  <c:v>Blackpool Teaching Hospitals NHS Foundation Trust</c:v>
                </c:pt>
              </c:strCache>
            </c:strRef>
          </c:cat>
          <c:val>
            <c:numRef>
              <c:f>Sheet1!$B$2:$B$6</c:f>
              <c:numCache>
                <c:formatCode>0.0</c:formatCode>
                <c:ptCount val="5"/>
                <c:pt idx="0">
                  <c:v>8.4112711616418014</c:v>
                </c:pt>
                <c:pt idx="1">
                  <c:v>8.5156557883451853</c:v>
                </c:pt>
                <c:pt idx="2">
                  <c:v>8.5656708266887538</c:v>
                </c:pt>
                <c:pt idx="3">
                  <c:v>8.5832375763568205</c:v>
                </c:pt>
                <c:pt idx="4">
                  <c:v>8.6235497303825976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8E-4BA2-BF5F-F7AD6F0EC79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Mid Cheshire Hospitals NHS Foundation Trust</c:v>
                </c:pt>
                <c:pt idx="2">
                  <c:v>Northern Care Alliance NHS Foundation Trust</c:v>
                </c:pt>
                <c:pt idx="3">
                  <c:v>Stockport NHS Foundation Trust</c:v>
                </c:pt>
                <c:pt idx="4">
                  <c:v>Blackpool Teaching Hospitals NHS Foundation Trust</c:v>
                </c:pt>
              </c:strCache>
            </c:strRef>
          </c:cat>
          <c:val>
            <c:numRef>
              <c:f>Sheet1!$C$2:$C$6</c:f>
              <c:numCache>
                <c:formatCode>0.0</c:formatCode>
                <c:ptCount val="5"/>
                <c:pt idx="0">
                  <c:v>1.5887288383581986</c:v>
                </c:pt>
                <c:pt idx="1">
                  <c:v>1.4843442116548147</c:v>
                </c:pt>
                <c:pt idx="2">
                  <c:v>1.4343291733112462</c:v>
                </c:pt>
                <c:pt idx="3">
                  <c:v>1.4167624236431795</c:v>
                </c:pt>
                <c:pt idx="4">
                  <c:v>1.3764502696174024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D8E-4BA2-BF5F-F7AD6F0EC79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Alder Hey Children's NHS Foundation Trust</c:v>
                </c:pt>
                <c:pt idx="2">
                  <c:v>Mersey and West Lancashire Teaching Hospitals NHS Trust</c:v>
                </c:pt>
                <c:pt idx="3">
                  <c:v>Wirral University Teaching Hospital NHS Foundation Trust</c:v>
                </c:pt>
                <c:pt idx="4">
                  <c:v>University Hospitals Of Morecambe Bay NHS Foundation Trust</c:v>
                </c:pt>
              </c:strCache>
            </c:strRef>
          </c:cat>
          <c:val>
            <c:numRef>
              <c:f>Sheet1!$B$2:$B$6</c:f>
              <c:numCache>
                <c:formatCode>0.0</c:formatCode>
                <c:ptCount val="5"/>
                <c:pt idx="0">
                  <c:v>9.3542096990014247</c:v>
                </c:pt>
                <c:pt idx="1">
                  <c:v>9.3369018995188569</c:v>
                </c:pt>
                <c:pt idx="2">
                  <c:v>9.1153393143771329</c:v>
                </c:pt>
                <c:pt idx="3">
                  <c:v>9.0898024166218736</c:v>
                </c:pt>
                <c:pt idx="4">
                  <c:v>9.0028369787108637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A14-4800-861D-63D46C7CC83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Alder Hey Children's NHS Foundation Trust</c:v>
                </c:pt>
                <c:pt idx="2">
                  <c:v>Mersey and West Lancashire Teaching Hospitals NHS Trust</c:v>
                </c:pt>
                <c:pt idx="3">
                  <c:v>Wirral University Teaching Hospital NHS Foundation Trust</c:v>
                </c:pt>
                <c:pt idx="4">
                  <c:v>University Hospitals Of Morecambe Bay NHS Foundation Trust</c:v>
                </c:pt>
              </c:strCache>
            </c:strRef>
          </c:cat>
          <c:val>
            <c:numRef>
              <c:f>Sheet1!$C$2:$C$6</c:f>
              <c:numCache>
                <c:formatCode>0.0</c:formatCode>
                <c:ptCount val="5"/>
                <c:pt idx="0">
                  <c:v>0.64579030099857526</c:v>
                </c:pt>
                <c:pt idx="1">
                  <c:v>0.66309810048114315</c:v>
                </c:pt>
                <c:pt idx="2">
                  <c:v>0.88466068562286715</c:v>
                </c:pt>
                <c:pt idx="3">
                  <c:v>0.9101975833781264</c:v>
                </c:pt>
                <c:pt idx="4">
                  <c:v>0.99716302128913625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A14-4800-861D-63D46C7CC83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0.75280966131176275</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0.43453568523513653</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0.12114530022622638</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1.2647396803397193</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0.11074182697397816</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8.9809122716974041</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0.3906441945244099</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0.2919249653445064</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8.1386497753468845E-2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0.84966344513962611</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8.1386497753468845E-2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0.2581482611896746</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9.446448954439548</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0.18691046572329828</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0.36120500202516315</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0.10070125400604102</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1.0513067495278543</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0.10070125400604368</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0.17511490248709016</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8.91865671699445</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8.3305709564881472</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Mid Cheshire Hospitals NHS Foundation Trust</c:v>
                </c:pt>
                <c:pt idx="2">
                  <c:v>Mersey and West Lancashire Teaching Hospitals NHS Trust</c:v>
                </c:pt>
                <c:pt idx="3">
                  <c:v>Northern Care Alliance NHS Foundation Trust</c:v>
                </c:pt>
                <c:pt idx="4">
                  <c:v>Manchester University NHS Foundation Trust</c:v>
                </c:pt>
              </c:strCache>
            </c:strRef>
          </c:cat>
          <c:val>
            <c:numRef>
              <c:f>Sheet1!$B$2:$B$6</c:f>
              <c:numCache>
                <c:formatCode>0.0</c:formatCode>
                <c:ptCount val="5"/>
                <c:pt idx="0">
                  <c:v>7.3731740639783272</c:v>
                </c:pt>
                <c:pt idx="1">
                  <c:v>8.0905361609089752</c:v>
                </c:pt>
                <c:pt idx="2">
                  <c:v>8.3305709564881472</c:v>
                </c:pt>
                <c:pt idx="3">
                  <c:v>8.360675659314893</c:v>
                </c:pt>
                <c:pt idx="4">
                  <c:v>8.427123690629724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495-4AC9-BEFB-383FE7970C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Mid Cheshire Hospitals NHS Foundation Trust</c:v>
                </c:pt>
                <c:pt idx="2">
                  <c:v>Mersey and West Lancashire Teaching Hospitals NHS Trust</c:v>
                </c:pt>
                <c:pt idx="3">
                  <c:v>Northern Care Alliance NHS Foundation Trust</c:v>
                </c:pt>
                <c:pt idx="4">
                  <c:v>Manchester University NHS Foundation Trust</c:v>
                </c:pt>
              </c:strCache>
            </c:strRef>
          </c:cat>
          <c:val>
            <c:numRef>
              <c:f>Sheet1!$C$2:$C$6</c:f>
              <c:numCache>
                <c:formatCode>0.0</c:formatCode>
                <c:ptCount val="5"/>
                <c:pt idx="0">
                  <c:v>2.6268259360216728</c:v>
                </c:pt>
                <c:pt idx="1">
                  <c:v>1.9094638390910248</c:v>
                </c:pt>
                <c:pt idx="2">
                  <c:v>1.6694290435118528</c:v>
                </c:pt>
                <c:pt idx="3">
                  <c:v>1.639324340685107</c:v>
                </c:pt>
                <c:pt idx="4">
                  <c:v>1.572876309370276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495-4AC9-BEFB-383FE7970C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Warrington and Halton Teaching Hospitals NHS Foundation Trust</c:v>
                </c:pt>
                <c:pt idx="2">
                  <c:v>University Hospitals Of Morecambe Bay NHS Foundation Trust</c:v>
                </c:pt>
                <c:pt idx="3">
                  <c:v>Countess Of Chester Hospital NHS Foundation Trust</c:v>
                </c:pt>
                <c:pt idx="4">
                  <c:v>Alder Hey Children's NHS Foundation Trust</c:v>
                </c:pt>
              </c:strCache>
            </c:strRef>
          </c:cat>
          <c:val>
            <c:numRef>
              <c:f>Sheet1!$B$2:$B$6</c:f>
              <c:numCache>
                <c:formatCode>0.0</c:formatCode>
                <c:ptCount val="5"/>
                <c:pt idx="0">
                  <c:v>8.369683729206125</c:v>
                </c:pt>
                <c:pt idx="1">
                  <c:v>8.0548247187317745</c:v>
                </c:pt>
                <c:pt idx="2">
                  <c:v>8.0520438202005309</c:v>
                </c:pt>
                <c:pt idx="3">
                  <c:v>8.0197255064296353</c:v>
                </c:pt>
                <c:pt idx="4">
                  <c:v>7.9283016669462603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3A4-45DF-96BB-2770F672480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Warrington and Halton Teaching Hospitals NHS Foundation Trust</c:v>
                </c:pt>
                <c:pt idx="2">
                  <c:v>University Hospitals Of Morecambe Bay NHS Foundation Trust</c:v>
                </c:pt>
                <c:pt idx="3">
                  <c:v>Countess Of Chester Hospital NHS Foundation Trust</c:v>
                </c:pt>
                <c:pt idx="4">
                  <c:v>Alder Hey Children's NHS Foundation Trust</c:v>
                </c:pt>
              </c:strCache>
            </c:strRef>
          </c:cat>
          <c:val>
            <c:numRef>
              <c:f>Sheet1!$C$2:$C$6</c:f>
              <c:numCache>
                <c:formatCode>0.0</c:formatCode>
                <c:ptCount val="5"/>
                <c:pt idx="0">
                  <c:v>1.630316270793875</c:v>
                </c:pt>
                <c:pt idx="1">
                  <c:v>1.9451752812682255</c:v>
                </c:pt>
                <c:pt idx="2">
                  <c:v>1.9479561797994691</c:v>
                </c:pt>
                <c:pt idx="3">
                  <c:v>1.9802744935703647</c:v>
                </c:pt>
                <c:pt idx="4">
                  <c:v>2.0716983330537397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3A4-45DF-96BB-2770F672480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Bolton NHS Foundation Trust</c:v>
                </c:pt>
                <c:pt idx="2">
                  <c:v>East Lancashire Hospitals NHS Trust</c:v>
                </c:pt>
                <c:pt idx="3">
                  <c:v>University Hospitals Of Morecambe Bay NHS Foundation Trust</c:v>
                </c:pt>
                <c:pt idx="4">
                  <c:v>Lancashire Teaching Hospitals NHS Foundation Trust</c:v>
                </c:pt>
              </c:strCache>
            </c:strRef>
          </c:cat>
          <c:val>
            <c:numRef>
              <c:f>Sheet1!$B$2:$B$6</c:f>
              <c:numCache>
                <c:formatCode>0.0</c:formatCode>
                <c:ptCount val="5"/>
                <c:pt idx="0">
                  <c:v>9.3061368163542824</c:v>
                </c:pt>
                <c:pt idx="1">
                  <c:v>8.8830103905216582</c:v>
                </c:pt>
                <c:pt idx="2">
                  <c:v>8.8242365415016977</c:v>
                </c:pt>
                <c:pt idx="3">
                  <c:v>8.5388446456786049</c:v>
                </c:pt>
                <c:pt idx="4">
                  <c:v>8.4370133522532047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309-4EDA-8BFE-F65BFBAF83B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Bolton NHS Foundation Trust</c:v>
                </c:pt>
                <c:pt idx="2">
                  <c:v>East Lancashire Hospitals NHS Trust</c:v>
                </c:pt>
                <c:pt idx="3">
                  <c:v>University Hospitals Of Morecambe Bay NHS Foundation Trust</c:v>
                </c:pt>
                <c:pt idx="4">
                  <c:v>Lancashire Teaching Hospitals NHS Foundation Trust</c:v>
                </c:pt>
              </c:strCache>
            </c:strRef>
          </c:cat>
          <c:val>
            <c:numRef>
              <c:f>Sheet1!$C$2:$C$6</c:f>
              <c:numCache>
                <c:formatCode>0.0</c:formatCode>
                <c:ptCount val="5"/>
                <c:pt idx="0">
                  <c:v>0.69386318364571764</c:v>
                </c:pt>
                <c:pt idx="1">
                  <c:v>1.1169896094783418</c:v>
                </c:pt>
                <c:pt idx="2">
                  <c:v>1.1757634584983023</c:v>
                </c:pt>
                <c:pt idx="3">
                  <c:v>1.4611553543213951</c:v>
                </c:pt>
                <c:pt idx="4">
                  <c:v>1.5629866477467953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309-4EDA-8BFE-F65BFBAF83B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4.9794304315035731E-2</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0.19030806809693157</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1.98678912645821</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2.0006471754957289E-2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7.9693832623068976</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0.40027615413341966</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0.13691517165261846</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1.4293748920199647</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0.13691517165261757</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0.20355088431953305</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8.6917586506693958</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8.2678273814474981</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Blackpool Teaching Hospitals NHS Foundation Trust</c:v>
                </c:pt>
                <c:pt idx="1">
                  <c:v>Northern Care Alliance NHS Foundation Trust</c:v>
                </c:pt>
                <c:pt idx="2">
                  <c:v>Lancashire Teaching Hospitals NHS Foundation Trust</c:v>
                </c:pt>
                <c:pt idx="3">
                  <c:v>Mid Cheshire Hospitals NHS Foundation Trust</c:v>
                </c:pt>
                <c:pt idx="4">
                  <c:v>University Hospitals Of Morecambe Bay NHS Foundation Trust</c:v>
                </c:pt>
              </c:strCache>
            </c:strRef>
          </c:cat>
          <c:val>
            <c:numRef>
              <c:f>Sheet1!$B$2:$B$6</c:f>
              <c:numCache>
                <c:formatCode>0.0</c:formatCode>
                <c:ptCount val="5"/>
                <c:pt idx="0">
                  <c:v>7.6008845037836634</c:v>
                </c:pt>
                <c:pt idx="1">
                  <c:v>7.7675388873671958</c:v>
                </c:pt>
                <c:pt idx="2">
                  <c:v>7.8340943006885926</c:v>
                </c:pt>
                <c:pt idx="3">
                  <c:v>7.8396865507052027</c:v>
                </c:pt>
                <c:pt idx="4">
                  <c:v>7.9948323351124104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28-4D29-87DF-6DABFDD6334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Blackpool Teaching Hospitals NHS Foundation Trust</c:v>
                </c:pt>
                <c:pt idx="1">
                  <c:v>Northern Care Alliance NHS Foundation Trust</c:v>
                </c:pt>
                <c:pt idx="2">
                  <c:v>Lancashire Teaching Hospitals NHS Foundation Trust</c:v>
                </c:pt>
                <c:pt idx="3">
                  <c:v>Mid Cheshire Hospitals NHS Foundation Trust</c:v>
                </c:pt>
                <c:pt idx="4">
                  <c:v>University Hospitals Of Morecambe Bay NHS Foundation Trust</c:v>
                </c:pt>
              </c:strCache>
            </c:strRef>
          </c:cat>
          <c:val>
            <c:numRef>
              <c:f>Sheet1!$C$2:$C$6</c:f>
              <c:numCache>
                <c:formatCode>0.0</c:formatCode>
                <c:ptCount val="5"/>
                <c:pt idx="0">
                  <c:v>2.3991154962163366</c:v>
                </c:pt>
                <c:pt idx="1">
                  <c:v>2.2324611126328042</c:v>
                </c:pt>
                <c:pt idx="2">
                  <c:v>2.1659056993114074</c:v>
                </c:pt>
                <c:pt idx="3">
                  <c:v>2.1603134492947973</c:v>
                </c:pt>
                <c:pt idx="4">
                  <c:v>2.0051676648875896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28-4D29-87DF-6DABFDD6334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Warrington and Halton Teaching Hospitals NHS Foundation Trust</c:v>
                </c:pt>
                <c:pt idx="1">
                  <c:v>Alder Hey Children's NHS Foundation Trust</c:v>
                </c:pt>
                <c:pt idx="2">
                  <c:v>East Lancashire Hospitals NHS Trust</c:v>
                </c:pt>
                <c:pt idx="3">
                  <c:v>Mersey and West Lancashire Teaching Hospitals NHS Trust</c:v>
                </c:pt>
                <c:pt idx="4">
                  <c:v>Stockport NHS Foundation Trust</c:v>
                </c:pt>
              </c:strCache>
            </c:strRef>
          </c:cat>
          <c:val>
            <c:numRef>
              <c:f>Sheet1!$B$2:$B$6</c:f>
              <c:numCache>
                <c:formatCode>0.0</c:formatCode>
                <c:ptCount val="5"/>
                <c:pt idx="0">
                  <c:v>8.743016385453048</c:v>
                </c:pt>
                <c:pt idx="1">
                  <c:v>8.7084796185883935</c:v>
                </c:pt>
                <c:pt idx="2">
                  <c:v>8.3527399771658839</c:v>
                </c:pt>
                <c:pt idx="3">
                  <c:v>8.2678273814474981</c:v>
                </c:pt>
                <c:pt idx="4">
                  <c:v>8.2367255163360902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6D6-4341-9233-143CD40F974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Warrington and Halton Teaching Hospitals NHS Foundation Trust</c:v>
                </c:pt>
                <c:pt idx="1">
                  <c:v>Alder Hey Children's NHS Foundation Trust</c:v>
                </c:pt>
                <c:pt idx="2">
                  <c:v>East Lancashire Hospitals NHS Trust</c:v>
                </c:pt>
                <c:pt idx="3">
                  <c:v>Mersey and West Lancashire Teaching Hospitals NHS Trust</c:v>
                </c:pt>
                <c:pt idx="4">
                  <c:v>Stockport NHS Foundation Trust</c:v>
                </c:pt>
              </c:strCache>
            </c:strRef>
          </c:cat>
          <c:val>
            <c:numRef>
              <c:f>Sheet1!$C$2:$C$6</c:f>
              <c:numCache>
                <c:formatCode>0.0</c:formatCode>
                <c:ptCount val="5"/>
                <c:pt idx="0">
                  <c:v>1.256983614546952</c:v>
                </c:pt>
                <c:pt idx="1">
                  <c:v>1.2915203814116065</c:v>
                </c:pt>
                <c:pt idx="2">
                  <c:v>1.6472600228341161</c:v>
                </c:pt>
                <c:pt idx="3">
                  <c:v>1.7321726185525019</c:v>
                </c:pt>
                <c:pt idx="4">
                  <c:v>1.7632744836639098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6D6-4341-9233-143CD40F974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0.49399133855553501</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0.62859365145577417</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0.17524721032911827</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1.8295559163928168</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0.17524721032912005</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0.62859365145577328</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0.59196608000123696</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8.024069969864664</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0.22381959922566352</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7.2235494867973316E-2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0.75412827833930152</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7.2235494867973316E-2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0.25910126271624456</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0.26058143351223251</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8.9538487773601325</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0.21246498023911098</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0.11039356753184038</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1.1524931223172192</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0.11039356753184038</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0.39597033003690996</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0.53033154647767766</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7.8255633971176994</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8.0991147489995292</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0.35465760447777583</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0.14356386475431471</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1.498786301066926</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0.14356386475431648</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0.14234214279950841</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8.7225045794863458</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Blackpool Teaching Hospitals NHS Foundation Trust</c:v>
                </c:pt>
                <c:pt idx="1">
                  <c:v>Stockport NHS Foundation Trust</c:v>
                </c:pt>
                <c:pt idx="2">
                  <c:v>Mid Cheshire Hospitals NHS Foundation Trust</c:v>
                </c:pt>
                <c:pt idx="3">
                  <c:v>University Hospitals Of Morecambe Bay NHS Foundation Trust</c:v>
                </c:pt>
                <c:pt idx="4">
                  <c:v>Lancashire Teaching Hospitals NHS Foundation Trust</c:v>
                </c:pt>
              </c:strCache>
            </c:strRef>
          </c:cat>
          <c:val>
            <c:numRef>
              <c:f>Sheet1!$B$2:$B$6</c:f>
              <c:numCache>
                <c:formatCode>0.0</c:formatCode>
                <c:ptCount val="5"/>
                <c:pt idx="0">
                  <c:v>6.4566289323991963</c:v>
                </c:pt>
                <c:pt idx="1">
                  <c:v>7.0491638659125613</c:v>
                </c:pt>
                <c:pt idx="2">
                  <c:v>7.5883167085195486</c:v>
                </c:pt>
                <c:pt idx="3">
                  <c:v>7.8486100939354859</c:v>
                </c:pt>
                <c:pt idx="4">
                  <c:v>8.0207153950222576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ACA-4FD9-89D3-CA669DEC6B2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Blackpool Teaching Hospitals NHS Foundation Trust</c:v>
                </c:pt>
                <c:pt idx="1">
                  <c:v>Stockport NHS Foundation Trust</c:v>
                </c:pt>
                <c:pt idx="2">
                  <c:v>Mid Cheshire Hospitals NHS Foundation Trust</c:v>
                </c:pt>
                <c:pt idx="3">
                  <c:v>University Hospitals Of Morecambe Bay NHS Foundation Trust</c:v>
                </c:pt>
                <c:pt idx="4">
                  <c:v>Lancashire Teaching Hospitals NHS Foundation Trust</c:v>
                </c:pt>
              </c:strCache>
            </c:strRef>
          </c:cat>
          <c:val>
            <c:numRef>
              <c:f>Sheet1!$C$2:$C$6</c:f>
              <c:numCache>
                <c:formatCode>0.0</c:formatCode>
                <c:ptCount val="5"/>
                <c:pt idx="0">
                  <c:v>3.5433710676008037</c:v>
                </c:pt>
                <c:pt idx="1">
                  <c:v>2.9508361340874387</c:v>
                </c:pt>
                <c:pt idx="2">
                  <c:v>2.4116832914804514</c:v>
                </c:pt>
                <c:pt idx="3">
                  <c:v>2.1513899060645141</c:v>
                </c:pt>
                <c:pt idx="4">
                  <c:v>1.9792846049777424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ACA-4FD9-89D3-CA669DEC6B2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Tameside and Glossop Integrated Care NHS Foundation Trust</c:v>
                </c:pt>
                <c:pt idx="1">
                  <c:v>Alder Hey Children's NHS Foundation Trust</c:v>
                </c:pt>
                <c:pt idx="2">
                  <c:v>Manchester University NHS Foundation Trust</c:v>
                </c:pt>
                <c:pt idx="3">
                  <c:v>Bolton NHS Foundation Trust</c:v>
                </c:pt>
                <c:pt idx="4">
                  <c:v>Mersey and West Lancashire Teaching Hospitals NHS Trust</c:v>
                </c:pt>
              </c:strCache>
            </c:strRef>
          </c:cat>
          <c:val>
            <c:numRef>
              <c:f>Sheet1!$B$2:$B$6</c:f>
              <c:numCache>
                <c:formatCode>0.0</c:formatCode>
                <c:ptCount val="5"/>
                <c:pt idx="0">
                  <c:v>8.7247833541262239</c:v>
                </c:pt>
                <c:pt idx="1">
                  <c:v>8.5785850017384746</c:v>
                </c:pt>
                <c:pt idx="2">
                  <c:v>8.5174111523786351</c:v>
                </c:pt>
                <c:pt idx="3">
                  <c:v>8.3952082631222247</c:v>
                </c:pt>
                <c:pt idx="4">
                  <c:v>8.0991147489995292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82E-44F5-8824-7460175CC2C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Tameside and Glossop Integrated Care NHS Foundation Trust</c:v>
                </c:pt>
                <c:pt idx="1">
                  <c:v>Alder Hey Children's NHS Foundation Trust</c:v>
                </c:pt>
                <c:pt idx="2">
                  <c:v>Manchester University NHS Foundation Trust</c:v>
                </c:pt>
                <c:pt idx="3">
                  <c:v>Bolton NHS Foundation Trust</c:v>
                </c:pt>
                <c:pt idx="4">
                  <c:v>Mersey and West Lancashire Teaching Hospitals NHS Trust</c:v>
                </c:pt>
              </c:strCache>
            </c:strRef>
          </c:cat>
          <c:val>
            <c:numRef>
              <c:f>Sheet1!$C$2:$C$6</c:f>
              <c:numCache>
                <c:formatCode>0.0</c:formatCode>
                <c:ptCount val="5"/>
                <c:pt idx="0">
                  <c:v>1.2752166458737761</c:v>
                </c:pt>
                <c:pt idx="1">
                  <c:v>1.4214149982615254</c:v>
                </c:pt>
                <c:pt idx="2">
                  <c:v>1.4825888476213649</c:v>
                </c:pt>
                <c:pt idx="3">
                  <c:v>1.6047917368777753</c:v>
                </c:pt>
                <c:pt idx="4">
                  <c:v>1.9008852510004708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82E-44F5-8824-7460175CC2C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0.22382118481764479</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0.14274017372192116</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1.4901870840022502</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0.14274017372192027</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0.51199426707441731</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0.3626183475029805</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7.9757742646711058</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0.76288624794804516</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0.65419905615241891</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0.18238580571907104</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1.9040818355552025</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0.18238580571907015</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0.33067414474964174</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8.2224552333279526</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0.28816104409943755</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0.16171346955756505</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1.6882655902699604</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0.16171346955756505</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1.5218549746887078E-2</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8.6524059756523339</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8.7700770724449324</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Manchester University NHS Foundation Trust</c:v>
                </c:pt>
                <c:pt idx="2">
                  <c:v>Blackpool Teaching Hospitals NHS Foundation Trust</c:v>
                </c:pt>
                <c:pt idx="3">
                  <c:v>Mid Cheshire Hospitals NHS Foundation Trust</c:v>
                </c:pt>
                <c:pt idx="4">
                  <c:v>Lancashire Teaching Hospitals NHS Foundation Trust</c:v>
                </c:pt>
              </c:strCache>
            </c:strRef>
          </c:cat>
          <c:val>
            <c:numRef>
              <c:f>Sheet1!$B$2:$B$6</c:f>
              <c:numCache>
                <c:formatCode>0.0</c:formatCode>
                <c:ptCount val="5"/>
                <c:pt idx="0">
                  <c:v>8.0290423538253748</c:v>
                </c:pt>
                <c:pt idx="1">
                  <c:v>8.2262495119010968</c:v>
                </c:pt>
                <c:pt idx="2">
                  <c:v>8.2378109789159915</c:v>
                </c:pt>
                <c:pt idx="3">
                  <c:v>8.2570912012426838</c:v>
                </c:pt>
                <c:pt idx="4">
                  <c:v>8.2616214473324732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291-4319-8D9E-C82E2B0D0D6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Manchester University NHS Foundation Trust</c:v>
                </c:pt>
                <c:pt idx="2">
                  <c:v>Blackpool Teaching Hospitals NHS Foundation Trust</c:v>
                </c:pt>
                <c:pt idx="3">
                  <c:v>Mid Cheshire Hospitals NHS Foundation Trust</c:v>
                </c:pt>
                <c:pt idx="4">
                  <c:v>Lancashire Teaching Hospitals NHS Foundation Trust</c:v>
                </c:pt>
              </c:strCache>
            </c:strRef>
          </c:cat>
          <c:val>
            <c:numRef>
              <c:f>Sheet1!$C$2:$C$6</c:f>
              <c:numCache>
                <c:formatCode>0.0</c:formatCode>
                <c:ptCount val="5"/>
                <c:pt idx="0">
                  <c:v>1.9709576461746252</c:v>
                </c:pt>
                <c:pt idx="1">
                  <c:v>1.7737504880989032</c:v>
                </c:pt>
                <c:pt idx="2">
                  <c:v>1.7621890210840085</c:v>
                </c:pt>
                <c:pt idx="3">
                  <c:v>1.7429087987573162</c:v>
                </c:pt>
                <c:pt idx="4">
                  <c:v>1.7383785526675268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291-4319-8D9E-C82E2B0D0D6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Mersey and West Lancashire Teaching Hospitals NHS Trust</c:v>
                </c:pt>
                <c:pt idx="3">
                  <c:v>East Cheshire NHS Trust</c:v>
                </c:pt>
                <c:pt idx="4">
                  <c:v>University Hospitals Of Morecambe Bay NHS Foundation Trust</c:v>
                </c:pt>
              </c:strCache>
            </c:strRef>
          </c:cat>
          <c:val>
            <c:numRef>
              <c:f>Sheet1!$B$2:$B$6</c:f>
              <c:numCache>
                <c:formatCode>0.0</c:formatCode>
                <c:ptCount val="5"/>
                <c:pt idx="0">
                  <c:v>9.0695040348444902</c:v>
                </c:pt>
                <c:pt idx="1">
                  <c:v>8.9855637552107126</c:v>
                </c:pt>
                <c:pt idx="2">
                  <c:v>8.7700770724449324</c:v>
                </c:pt>
                <c:pt idx="3">
                  <c:v>8.7642014241175943</c:v>
                </c:pt>
                <c:pt idx="4">
                  <c:v>8.6998938458360104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433-44CA-BE7F-5809D7A1BE2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Mersey and West Lancashire Teaching Hospitals NHS Trust</c:v>
                </c:pt>
                <c:pt idx="3">
                  <c:v>East Cheshire NHS Trust</c:v>
                </c:pt>
                <c:pt idx="4">
                  <c:v>University Hospitals Of Morecambe Bay NHS Foundation Trust</c:v>
                </c:pt>
              </c:strCache>
            </c:strRef>
          </c:cat>
          <c:val>
            <c:numRef>
              <c:f>Sheet1!$C$2:$C$6</c:f>
              <c:numCache>
                <c:formatCode>0.0</c:formatCode>
                <c:ptCount val="5"/>
                <c:pt idx="0">
                  <c:v>0.93049596515550981</c:v>
                </c:pt>
                <c:pt idx="1">
                  <c:v>1.0144362447892874</c:v>
                </c:pt>
                <c:pt idx="2">
                  <c:v>1.2299229275550676</c:v>
                </c:pt>
                <c:pt idx="3">
                  <c:v>1.2357985758824057</c:v>
                </c:pt>
                <c:pt idx="4">
                  <c:v>1.3001061541639896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433-44CA-BE7F-5809D7A1BE2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0.24879201334646694</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0.35534448270025809</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9.9067385034583566E-2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1.0342493901683047</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9.9067385034585342E-2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0.3553444827002572</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0.18517124365287962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8.4133282246361301</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0.15813826025953581</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0.30644285358286005</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8.5433976450952187E-2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0.89191854628246503</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8.5433976450952187E-2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0.23987086400632585</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8.9607366629678609</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0.10318216150110615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0.15436550889014988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1.611553927429533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0.15436550889014988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0.23158618566962907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8.568961733535355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0.10808526494977411</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0.28876299652826987</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8.0504964488042674E-2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0.84046036340025765</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8.0504964488042674E-2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0.28876299652826987</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1.8741412059654294E-2</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9.0200490442417038</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0.30775880711450831</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8.692075733974125E-2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0.9074403270078486</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8.6920757339742138E-2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0.31177578314016152</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9.163220844301101E-2</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8.6861943579340366</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8.7636233298158075</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Lancashire Hospitals NHS Trust</c:v>
                </c:pt>
                <c:pt idx="1">
                  <c:v>Northern Care Alliance NHS Foundation Trust</c:v>
                </c:pt>
                <c:pt idx="2">
                  <c:v>Stockport NHS Foundation Trust</c:v>
                </c:pt>
                <c:pt idx="3">
                  <c:v>Mid Cheshire Hospitals NHS Foundation Trust</c:v>
                </c:pt>
                <c:pt idx="4">
                  <c:v>Lancashire Teaching Hospitals NHS Foundation Trust</c:v>
                </c:pt>
              </c:strCache>
            </c:strRef>
          </c:cat>
          <c:val>
            <c:numRef>
              <c:f>Sheet1!$B$2:$B$6</c:f>
              <c:numCache>
                <c:formatCode>0.0</c:formatCode>
                <c:ptCount val="5"/>
                <c:pt idx="0">
                  <c:v>8.0025311558192449</c:v>
                </c:pt>
                <c:pt idx="1">
                  <c:v>8.0248483520903715</c:v>
                </c:pt>
                <c:pt idx="2">
                  <c:v>8.0501100951099325</c:v>
                </c:pt>
                <c:pt idx="3">
                  <c:v>8.1164927553047015</c:v>
                </c:pt>
                <c:pt idx="4">
                  <c:v>8.1992797487080011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E0F-4AE9-8839-52EC873B05B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Lancashire Hospitals NHS Trust</c:v>
                </c:pt>
                <c:pt idx="1">
                  <c:v>Northern Care Alliance NHS Foundation Trust</c:v>
                </c:pt>
                <c:pt idx="2">
                  <c:v>Stockport NHS Foundation Trust</c:v>
                </c:pt>
                <c:pt idx="3">
                  <c:v>Mid Cheshire Hospitals NHS Foundation Trust</c:v>
                </c:pt>
                <c:pt idx="4">
                  <c:v>Lancashire Teaching Hospitals NHS Foundation Trust</c:v>
                </c:pt>
              </c:strCache>
            </c:strRef>
          </c:cat>
          <c:val>
            <c:numRef>
              <c:f>Sheet1!$C$2:$C$6</c:f>
              <c:numCache>
                <c:formatCode>0.0</c:formatCode>
                <c:ptCount val="5"/>
                <c:pt idx="0">
                  <c:v>1.9974688441807551</c:v>
                </c:pt>
                <c:pt idx="1">
                  <c:v>1.9751516479096285</c:v>
                </c:pt>
                <c:pt idx="2">
                  <c:v>1.9498899048900675</c:v>
                </c:pt>
                <c:pt idx="3">
                  <c:v>1.8835072446952985</c:v>
                </c:pt>
                <c:pt idx="4">
                  <c:v>1.8007202512919989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E0F-4AE9-8839-52EC873B05B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Alder Hey Children's NHS Foundation Trust</c:v>
                </c:pt>
                <c:pt idx="2">
                  <c:v>East Cheshire NHS Trust</c:v>
                </c:pt>
                <c:pt idx="3">
                  <c:v>Warrington and Halton Teaching Hospitals NHS Foundation Trust</c:v>
                </c:pt>
                <c:pt idx="4">
                  <c:v>Countess Of Chester Hospital NHS Foundation Trust</c:v>
                </c:pt>
              </c:strCache>
            </c:strRef>
          </c:cat>
          <c:val>
            <c:numRef>
              <c:f>Sheet1!$B$2:$B$6</c:f>
              <c:numCache>
                <c:formatCode>0.0</c:formatCode>
                <c:ptCount val="5"/>
                <c:pt idx="0">
                  <c:v>9.6088783290378004</c:v>
                </c:pt>
                <c:pt idx="1">
                  <c:v>9.5128450591865228</c:v>
                </c:pt>
                <c:pt idx="2">
                  <c:v>9.2100449219793887</c:v>
                </c:pt>
                <c:pt idx="3">
                  <c:v>9.1334416223666075</c:v>
                </c:pt>
                <c:pt idx="4">
                  <c:v>9.0162329817411972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1CA-474B-9263-18F90522C37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Alder Hey Children's NHS Foundation Trust</c:v>
                </c:pt>
                <c:pt idx="2">
                  <c:v>East Cheshire NHS Trust</c:v>
                </c:pt>
                <c:pt idx="3">
                  <c:v>Warrington and Halton Teaching Hospitals NHS Foundation Trust</c:v>
                </c:pt>
                <c:pt idx="4">
                  <c:v>Countess Of Chester Hospital NHS Foundation Trust</c:v>
                </c:pt>
              </c:strCache>
            </c:strRef>
          </c:cat>
          <c:val>
            <c:numRef>
              <c:f>Sheet1!$C$2:$C$6</c:f>
              <c:numCache>
                <c:formatCode>0.0</c:formatCode>
                <c:ptCount val="5"/>
                <c:pt idx="0">
                  <c:v>0.39112167096219963</c:v>
                </c:pt>
                <c:pt idx="1">
                  <c:v>0.48715494081347721</c:v>
                </c:pt>
                <c:pt idx="2">
                  <c:v>0.78995507802061127</c:v>
                </c:pt>
                <c:pt idx="3">
                  <c:v>0.8665583776333925</c:v>
                </c:pt>
                <c:pt idx="4">
                  <c:v>0.98376701825880275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1CA-474B-9263-18F90522C37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0.1326568844770506</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0.12704833907308721</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1.3263665651653724</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0.12704833907308632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0.34144090193884757</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8.7636233298158075</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0.26239171041455478</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0.41473555073576396</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0.11562517076402123</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1.2071103149542992</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0.11562517076402123</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0.41473555073576485</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0.32331458185982243</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8.7720523138255437</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0.29489331564485433</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0.51921078662069853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0.14475208541692908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1.5111911555532203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2.160419778459044E-3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8.8499498771760194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0.39805341480592205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0.21475525931645123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2.2420143209184307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0.21475525931645123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0.770304944481218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0.15439546424466322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7.1797437933184867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9.8591338131439166E-2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0.23134518358502998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2.4152107674757399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0.23134518358502998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0.82981129013873289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0.72683957476203531</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4.7864052271036943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0.12097461955730804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0.17566385025651776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1.8339055778952593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0.17566385025651776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0.39904563754023847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7.7683137085977219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0.86</c:v>
                </c:pt>
                <c:pt idx="1">
                  <c:v>3.3333333333333333E-2</c:v>
                </c:pt>
                <c:pt idx="2">
                  <c:v>0.04</c:v>
                </c:pt>
                <c:pt idx="3">
                  <c:v>0.02</c:v>
                </c:pt>
                <c:pt idx="4">
                  <c:v>0.02</c:v>
                </c:pt>
                <c:pt idx="5">
                  <c:v>2.6666666666666668E-2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6.1622381294243187</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Tameside and Glossop Integrated Care NHS Foundation Trust</c:v>
                </c:pt>
                <c:pt idx="1">
                  <c:v>Stockport NHS Foundation Trust</c:v>
                </c:pt>
                <c:pt idx="2">
                  <c:v>Mid Cheshire Hospitals NHS Foundation Trust</c:v>
                </c:pt>
                <c:pt idx="3">
                  <c:v>Lancashire Teaching Hospitals NHS Foundation Trust</c:v>
                </c:pt>
                <c:pt idx="4">
                  <c:v>Northern Care Alliance NHS Foundation Trust</c:v>
                </c:pt>
              </c:strCache>
            </c:strRef>
          </c:cat>
          <c:val>
            <c:numRef>
              <c:f>Sheet1!$B$2:$B$6</c:f>
              <c:numCache>
                <c:formatCode>0.0</c:formatCode>
                <c:ptCount val="5"/>
                <c:pt idx="0">
                  <c:v>5.3268216458995266</c:v>
                </c:pt>
                <c:pt idx="1">
                  <c:v>5.628930847040559</c:v>
                </c:pt>
                <c:pt idx="2">
                  <c:v>5.7258200569468709</c:v>
                </c:pt>
                <c:pt idx="3">
                  <c:v>5.7291599199838554</c:v>
                </c:pt>
                <c:pt idx="4">
                  <c:v>5.9489666972831561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98-4873-A5FD-964AA45E7BA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Tameside and Glossop Integrated Care NHS Foundation Trust</c:v>
                </c:pt>
                <c:pt idx="1">
                  <c:v>Stockport NHS Foundation Trust</c:v>
                </c:pt>
                <c:pt idx="2">
                  <c:v>Mid Cheshire Hospitals NHS Foundation Trust</c:v>
                </c:pt>
                <c:pt idx="3">
                  <c:v>Lancashire Teaching Hospitals NHS Foundation Trust</c:v>
                </c:pt>
                <c:pt idx="4">
                  <c:v>Northern Care Alliance NHS Foundation Trust</c:v>
                </c:pt>
              </c:strCache>
            </c:strRef>
          </c:cat>
          <c:val>
            <c:numRef>
              <c:f>Sheet1!$C$2:$C$6</c:f>
              <c:numCache>
                <c:formatCode>0.0</c:formatCode>
                <c:ptCount val="5"/>
                <c:pt idx="0">
                  <c:v>4.6731783541004734</c:v>
                </c:pt>
                <c:pt idx="1">
                  <c:v>4.371069152959441</c:v>
                </c:pt>
                <c:pt idx="2">
                  <c:v>4.2741799430531291</c:v>
                </c:pt>
                <c:pt idx="3">
                  <c:v>4.2708400800161446</c:v>
                </c:pt>
                <c:pt idx="4">
                  <c:v>4.0510333027168439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98-4873-A5FD-964AA45E7BA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Countess Of Chester Hospital NHS Foundation Trust</c:v>
                </c:pt>
                <c:pt idx="2">
                  <c:v>University Hospitals Of Morecambe Bay NHS Foundation Trust</c:v>
                </c:pt>
                <c:pt idx="3">
                  <c:v>Manchester University NHS Foundation Trust</c:v>
                </c:pt>
                <c:pt idx="4">
                  <c:v>Bolton NHS Foundation Trust</c:v>
                </c:pt>
              </c:strCache>
            </c:strRef>
          </c:cat>
          <c:val>
            <c:numRef>
              <c:f>Sheet1!$B$2:$B$6</c:f>
              <c:numCache>
                <c:formatCode>0.0</c:formatCode>
                <c:ptCount val="5"/>
                <c:pt idx="0">
                  <c:v>7.1620307302744148</c:v>
                </c:pt>
                <c:pt idx="1">
                  <c:v>6.74764453550205</c:v>
                </c:pt>
                <c:pt idx="2">
                  <c:v>6.4850861056548084</c:v>
                </c:pt>
                <c:pt idx="3">
                  <c:v>6.3035819680903478</c:v>
                </c:pt>
                <c:pt idx="4">
                  <c:v>6.1934887465128234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55D-43DE-80C1-ABC7EE81847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Countess Of Chester Hospital NHS Foundation Trust</c:v>
                </c:pt>
                <c:pt idx="2">
                  <c:v>University Hospitals Of Morecambe Bay NHS Foundation Trust</c:v>
                </c:pt>
                <c:pt idx="3">
                  <c:v>Manchester University NHS Foundation Trust</c:v>
                </c:pt>
                <c:pt idx="4">
                  <c:v>Bolton NHS Foundation Trust</c:v>
                </c:pt>
              </c:strCache>
            </c:strRef>
          </c:cat>
          <c:val>
            <c:numRef>
              <c:f>Sheet1!$C$2:$C$6</c:f>
              <c:numCache>
                <c:formatCode>0.0</c:formatCode>
                <c:ptCount val="5"/>
                <c:pt idx="0">
                  <c:v>2.8379692697255852</c:v>
                </c:pt>
                <c:pt idx="1">
                  <c:v>3.25235546449795</c:v>
                </c:pt>
                <c:pt idx="2">
                  <c:v>3.5149138943451916</c:v>
                </c:pt>
                <c:pt idx="3">
                  <c:v>3.6964180319096522</c:v>
                </c:pt>
                <c:pt idx="4">
                  <c:v>3.8065112534871766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55D-43DE-80C1-ABC7EE81847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0.21066942405520006</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0.86121793535213165</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0.24010112145792739</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2.5066215118113711</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0.24010112145792739</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0.55163350940792455</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6.7380522584470786</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0.16277656815613195</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0.7307646977154949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0.20373173414185075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2.1269302881123036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0.20373173414185075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0.48460461614753569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7.7431295079776072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0.13779609633094481</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0.73580287147003887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0.20513633931657882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2.1415941660867164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0.20513633931657971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0.44874155103214086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7.0554462471061177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0.52643355498177513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0.24948415448294003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2.6045790402215534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0.24948415448294003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0.89487390613674922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1.1002915141654057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5.1832716921535837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0.36125263874957114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0.25098943897557291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2.6202939959357199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0.2509894389755738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0.90027320621078566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0.31598411494630962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4.0912909414372072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4.0435991421370332E-3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0.13548878539613263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1.4144836226541964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0.1354887853961344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0.48598428576133479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0.20793575749853943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7.9167446710810054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0.70666666666666667</c:v>
                </c:pt>
                <c:pt idx="1">
                  <c:v>0.29333333333333328</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East Lancashire Hospitals NHS Trust</c:v>
                </c:pt>
                <c:pt idx="2">
                  <c:v>Countess Of Chester Hospital NHS Foundation Trust</c:v>
                </c:pt>
                <c:pt idx="3">
                  <c:v>Bolton NHS Foundation Trust</c:v>
                </c:pt>
                <c:pt idx="4">
                  <c:v>Mid Cheshire Hospitals NHS Foundation Trust</c:v>
                </c:pt>
              </c:strCache>
            </c:strRef>
          </c:cat>
          <c:val>
            <c:numRef>
              <c:f>Sheet1!$B$2:$B$6</c:f>
              <c:numCache>
                <c:formatCode>0.0</c:formatCode>
                <c:ptCount val="5"/>
                <c:pt idx="0">
                  <c:v>9.0751218303017467</c:v>
                </c:pt>
                <c:pt idx="1">
                  <c:v>9.3155771499021132</c:v>
                </c:pt>
                <c:pt idx="2">
                  <c:v>9.3315181765812802</c:v>
                </c:pt>
                <c:pt idx="3">
                  <c:v>9.4021779560485239</c:v>
                </c:pt>
                <c:pt idx="4">
                  <c:v>9.4450462207807462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D24-414D-BD01-5D6C7FD3CA3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East Lancashire Hospitals NHS Trust</c:v>
                </c:pt>
                <c:pt idx="2">
                  <c:v>Countess Of Chester Hospital NHS Foundation Trust</c:v>
                </c:pt>
                <c:pt idx="3">
                  <c:v>Bolton NHS Foundation Trust</c:v>
                </c:pt>
                <c:pt idx="4">
                  <c:v>Mid Cheshire Hospitals NHS Foundation Trust</c:v>
                </c:pt>
              </c:strCache>
            </c:strRef>
          </c:cat>
          <c:val>
            <c:numRef>
              <c:f>Sheet1!$C$2:$C$6</c:f>
              <c:numCache>
                <c:formatCode>0.0</c:formatCode>
                <c:ptCount val="5"/>
                <c:pt idx="0">
                  <c:v>0.92487816969825332</c:v>
                </c:pt>
                <c:pt idx="1">
                  <c:v>0.68442285009788684</c:v>
                </c:pt>
                <c:pt idx="2">
                  <c:v>0.66848182341871976</c:v>
                </c:pt>
                <c:pt idx="3">
                  <c:v>0.59782204395147609</c:v>
                </c:pt>
                <c:pt idx="4">
                  <c:v>0.55495377921925382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D24-414D-BD01-5D6C7FD3CA3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University Hospitals Of Morecambe Bay NHS Foundation Trust</c:v>
                </c:pt>
                <c:pt idx="2">
                  <c:v>Alder Hey Children's NHS Foundation Trust</c:v>
                </c:pt>
                <c:pt idx="3">
                  <c:v>Wirral University Teaching Hospital NHS Foundation Trust</c:v>
                </c:pt>
                <c:pt idx="4">
                  <c:v>Mersey and West Lancashire Teaching Hospitals NHS Trust</c:v>
                </c:pt>
              </c:strCache>
            </c:strRef>
          </c:cat>
          <c:val>
            <c:numRef>
              <c:f>Sheet1!$B$2:$B$6</c:f>
              <c:numCache>
                <c:formatCode>0.0</c:formatCode>
                <c:ptCount val="5"/>
                <c:pt idx="0">
                  <c:v>9.7714579769144656</c:v>
                </c:pt>
                <c:pt idx="1">
                  <c:v>9.7054750889696404</c:v>
                </c:pt>
                <c:pt idx="2">
                  <c:v>9.6917849381699916</c:v>
                </c:pt>
                <c:pt idx="3">
                  <c:v>9.6563643170380615</c:v>
                </c:pt>
                <c:pt idx="4">
                  <c:v>9.6532194464187899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405-446B-AE77-9661B30B6C5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University Hospitals Of Morecambe Bay NHS Foundation Trust</c:v>
                </c:pt>
                <c:pt idx="2">
                  <c:v>Alder Hey Children's NHS Foundation Trust</c:v>
                </c:pt>
                <c:pt idx="3">
                  <c:v>Wirral University Teaching Hospital NHS Foundation Trust</c:v>
                </c:pt>
                <c:pt idx="4">
                  <c:v>Mersey and West Lancashire Teaching Hospitals NHS Trust</c:v>
                </c:pt>
              </c:strCache>
            </c:strRef>
          </c:cat>
          <c:val>
            <c:numRef>
              <c:f>Sheet1!$C$2:$C$6</c:f>
              <c:numCache>
                <c:formatCode>0.0</c:formatCode>
                <c:ptCount val="5"/>
                <c:pt idx="0">
                  <c:v>0.2285420230855344</c:v>
                </c:pt>
                <c:pt idx="1">
                  <c:v>0.2945249110303596</c:v>
                </c:pt>
                <c:pt idx="2">
                  <c:v>0.30821506183000835</c:v>
                </c:pt>
                <c:pt idx="3">
                  <c:v>0.34363568296193847</c:v>
                </c:pt>
                <c:pt idx="4">
                  <c:v>0.34678055358121007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405-446B-AE77-9661B30B6C5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0.3274764883353658</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8.6872306516568187E-2</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2.4219349553764147E-2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0.25284655991989169</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2.4219349553764147E-2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8.6872306516568187E-2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1.9600371076483825E-2</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9.8543345963771358</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0.29103368966316712</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9.1471789162483219E-2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0.95495245106022963</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9.1471789162483219E-2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0.25334275122203387</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9.2825127649463415</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5.430316698678439E-3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0.14755726295688021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4.1137861696672218E-2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0.38209791315798292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9.8228109779328907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6.6221083080213434</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Manchester University NHS Foundation Trust</c:v>
                </c:pt>
                <c:pt idx="2">
                  <c:v>Mersey and West Lancashire Teaching Hospitals NHS Trust</c:v>
                </c:pt>
                <c:pt idx="3">
                  <c:v>University Hospitals Of Morecambe Bay NHS Foundation Trust</c:v>
                </c:pt>
                <c:pt idx="4">
                  <c:v>Northern Care Alliance NHS Foundation Trust</c:v>
                </c:pt>
              </c:strCache>
            </c:strRef>
          </c:cat>
          <c:val>
            <c:numRef>
              <c:f>Sheet1!$B$2:$B$6</c:f>
              <c:numCache>
                <c:formatCode>0.0</c:formatCode>
                <c:ptCount val="5"/>
                <c:pt idx="0">
                  <c:v>6.4689847440743229</c:v>
                </c:pt>
                <c:pt idx="1">
                  <c:v>6.5916673725857384</c:v>
                </c:pt>
                <c:pt idx="2">
                  <c:v>6.6221083080213434</c:v>
                </c:pt>
                <c:pt idx="3">
                  <c:v>6.6711446779537953</c:v>
                </c:pt>
                <c:pt idx="4">
                  <c:v>6.6754983451582994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4E4-4AFE-A21F-9DC1FAF1726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Manchester University NHS Foundation Trust</c:v>
                </c:pt>
                <c:pt idx="2">
                  <c:v>Mersey and West Lancashire Teaching Hospitals NHS Trust</c:v>
                </c:pt>
                <c:pt idx="3">
                  <c:v>University Hospitals Of Morecambe Bay NHS Foundation Trust</c:v>
                </c:pt>
                <c:pt idx="4">
                  <c:v>Northern Care Alliance NHS Foundation Trust</c:v>
                </c:pt>
              </c:strCache>
            </c:strRef>
          </c:cat>
          <c:val>
            <c:numRef>
              <c:f>Sheet1!$C$2:$C$6</c:f>
              <c:numCache>
                <c:formatCode>0.0</c:formatCode>
                <c:ptCount val="5"/>
                <c:pt idx="0">
                  <c:v>3.5310152559256771</c:v>
                </c:pt>
                <c:pt idx="1">
                  <c:v>3.4083326274142616</c:v>
                </c:pt>
                <c:pt idx="2">
                  <c:v>3.3778916919786566</c:v>
                </c:pt>
                <c:pt idx="3">
                  <c:v>3.3288553220462047</c:v>
                </c:pt>
                <c:pt idx="4">
                  <c:v>3.3245016548417006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4E4-4AFE-A21F-9DC1FAF1726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Bolton NHS Foundation Trust</c:v>
                </c:pt>
                <c:pt idx="2">
                  <c:v>Mid Cheshire Hospitals NHS Foundation Trust</c:v>
                </c:pt>
                <c:pt idx="3">
                  <c:v>East Lancashire Hospitals NHS Trust</c:v>
                </c:pt>
                <c:pt idx="4">
                  <c:v>Northern Care Alliance NHS Foundation Trust</c:v>
                </c:pt>
              </c:strCache>
            </c:strRef>
          </c:cat>
          <c:val>
            <c:numRef>
              <c:f>Sheet1!$B$2:$B$6</c:f>
              <c:numCache>
                <c:formatCode>0.0</c:formatCode>
                <c:ptCount val="5"/>
                <c:pt idx="0">
                  <c:v>7.7009473849716903</c:v>
                </c:pt>
                <c:pt idx="1">
                  <c:v>7.1441096706730249</c:v>
                </c:pt>
                <c:pt idx="2">
                  <c:v>6.6963276767193696</c:v>
                </c:pt>
                <c:pt idx="3">
                  <c:v>6.6877445260604373</c:v>
                </c:pt>
                <c:pt idx="4">
                  <c:v>6.6754983451582994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1A7-44EA-B29A-78E74039781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Bolton NHS Foundation Trust</c:v>
                </c:pt>
                <c:pt idx="2">
                  <c:v>Mid Cheshire Hospitals NHS Foundation Trust</c:v>
                </c:pt>
                <c:pt idx="3">
                  <c:v>East Lancashire Hospitals NHS Trust</c:v>
                </c:pt>
                <c:pt idx="4">
                  <c:v>Northern Care Alliance NHS Foundation Trust</c:v>
                </c:pt>
              </c:strCache>
            </c:strRef>
          </c:cat>
          <c:val>
            <c:numRef>
              <c:f>Sheet1!$C$2:$C$6</c:f>
              <c:numCache>
                <c:formatCode>0.0</c:formatCode>
                <c:ptCount val="5"/>
                <c:pt idx="0">
                  <c:v>2.2990526150283097</c:v>
                </c:pt>
                <c:pt idx="1">
                  <c:v>2.8558903293269751</c:v>
                </c:pt>
                <c:pt idx="2">
                  <c:v>3.3036723232806304</c:v>
                </c:pt>
                <c:pt idx="3">
                  <c:v>3.3122554739395627</c:v>
                </c:pt>
                <c:pt idx="4">
                  <c:v>3.3245016548417006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1A7-44EA-B29A-78E74039781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0.91554554018255563</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0.65051984681589747</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0.26337796512181</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2.7496284444765431</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0.26337796512181022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0.86390987683314435</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3.548812975929462</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3.2042575743585351</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7.2818542400499666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0.14860772463272198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2.3344356627833189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8.5609543343470769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8.6864883996386659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0.50666666666666671</c:v>
                </c:pt>
                <c:pt idx="1">
                  <c:v>0.2466666666666667</c:v>
                </c:pt>
                <c:pt idx="2">
                  <c:v>0.2466666666666667</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6.3288667305914146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0.77732443115910765</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0.46810546077198634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0.13050430266060431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1.3624463328061971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0.13050430266060253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0.46810546077198723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0.12173741178220432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9.3964683971049343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8.3860240915862114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3.0879628220348438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0.61523360103316627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0.310301324708675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3.2395016355416146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0.31030132470867589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1.0808606999702306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5.9386566706744937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5.6332485655474924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0.15475895186958866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0.13942921717948753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1.4556211692595822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0.13942921717948842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0.19519452659099557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7.5705462285411516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0.61612922852771579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0.2404082836272341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2.5098282411116033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0.24040828362723499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0.30559587952362222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4.7172112415309337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0.29369267855749026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0.12237315880268795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1.2775583490011995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0.12237315880268618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0.43893988718847687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0.29258518366678921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8.6026820335973575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8.9714744181069399</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East Cheshire NHS Trust</c:v>
                </c:pt>
                <c:pt idx="3">
                  <c:v>Blackpool Teaching Hospitals NHS Foundation Trust</c:v>
                </c:pt>
                <c:pt idx="4">
                  <c:v>Manchester University NHS Foundation Trust</c:v>
                </c:pt>
              </c:strCache>
            </c:strRef>
          </c:cat>
          <c:val>
            <c:numRef>
              <c:f>Sheet1!$B$2:$B$6</c:f>
              <c:numCache>
                <c:formatCode>0.0</c:formatCode>
                <c:ptCount val="5"/>
                <c:pt idx="0">
                  <c:v>7.867547399516126</c:v>
                </c:pt>
                <c:pt idx="1">
                  <c:v>8.0928805871792999</c:v>
                </c:pt>
                <c:pt idx="2">
                  <c:v>8.1523621408919649</c:v>
                </c:pt>
                <c:pt idx="3">
                  <c:v>8.2051803723699503</c:v>
                </c:pt>
                <c:pt idx="4">
                  <c:v>8.2852249272429148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FAF-4296-8EFF-8DF31CE1A7F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East Cheshire NHS Trust</c:v>
                </c:pt>
                <c:pt idx="3">
                  <c:v>Blackpool Teaching Hospitals NHS Foundation Trust</c:v>
                </c:pt>
                <c:pt idx="4">
                  <c:v>Manchester University NHS Foundation Trust</c:v>
                </c:pt>
              </c:strCache>
            </c:strRef>
          </c:cat>
          <c:val>
            <c:numRef>
              <c:f>Sheet1!$C$2:$C$6</c:f>
              <c:numCache>
                <c:formatCode>0.0</c:formatCode>
                <c:ptCount val="5"/>
                <c:pt idx="0">
                  <c:v>2.132452600483874</c:v>
                </c:pt>
                <c:pt idx="1">
                  <c:v>1.9071194128207001</c:v>
                </c:pt>
                <c:pt idx="2">
                  <c:v>1.8476378591080351</c:v>
                </c:pt>
                <c:pt idx="3">
                  <c:v>1.7948196276300497</c:v>
                </c:pt>
                <c:pt idx="4">
                  <c:v>1.7147750727570852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FAF-4296-8EFF-8DF31CE1A7F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Mersey and West Lancashire Teaching Hospitals NHS Trust</c:v>
                </c:pt>
                <c:pt idx="2">
                  <c:v>Wirral University Teaching Hospital NHS Foundation Trust</c:v>
                </c:pt>
                <c:pt idx="3">
                  <c:v>University Hospitals Of Morecambe Bay NHS Foundation Trust</c:v>
                </c:pt>
                <c:pt idx="4">
                  <c:v>Stockport NHS Foundation Trust</c:v>
                </c:pt>
              </c:strCache>
            </c:strRef>
          </c:cat>
          <c:val>
            <c:numRef>
              <c:f>Sheet1!$B$2:$B$6</c:f>
              <c:numCache>
                <c:formatCode>0.0</c:formatCode>
                <c:ptCount val="5"/>
                <c:pt idx="0">
                  <c:v>9.2339156006971379</c:v>
                </c:pt>
                <c:pt idx="1">
                  <c:v>8.9714744181069399</c:v>
                </c:pt>
                <c:pt idx="2">
                  <c:v>8.8601505140989261</c:v>
                </c:pt>
                <c:pt idx="3">
                  <c:v>8.8050149005778238</c:v>
                </c:pt>
                <c:pt idx="4">
                  <c:v>8.7934189587277469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434-4594-BAD5-FDAA98EDE10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Mersey and West Lancashire Teaching Hospitals NHS Trust</c:v>
                </c:pt>
                <c:pt idx="2">
                  <c:v>Wirral University Teaching Hospital NHS Foundation Trust</c:v>
                </c:pt>
                <c:pt idx="3">
                  <c:v>University Hospitals Of Morecambe Bay NHS Foundation Trust</c:v>
                </c:pt>
                <c:pt idx="4">
                  <c:v>Stockport NHS Foundation Trust</c:v>
                </c:pt>
              </c:strCache>
            </c:strRef>
          </c:cat>
          <c:val>
            <c:numRef>
              <c:f>Sheet1!$C$2:$C$6</c:f>
              <c:numCache>
                <c:formatCode>0.0</c:formatCode>
                <c:ptCount val="5"/>
                <c:pt idx="0">
                  <c:v>0.7660843993028621</c:v>
                </c:pt>
                <c:pt idx="1">
                  <c:v>1.0285255818930601</c:v>
                </c:pt>
                <c:pt idx="2">
                  <c:v>1.1398494859010739</c:v>
                </c:pt>
                <c:pt idx="3">
                  <c:v>1.1949850994221762</c:v>
                </c:pt>
                <c:pt idx="4">
                  <c:v>1.2065810412722531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434-4594-BAD5-FDAA98EDE10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0.32224472324903353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0.12312096990621058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1.2853653904155857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0.12312096990621235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0.44162220841504585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7.8003673285742536E-4</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8.8071917298921782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0.23561546162197722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0.26177715882309016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7.2981514696154548E-2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0.76191661909424013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7.2981514696154548E-2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0.14976417783009488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9.4920644377783088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0.4933333333333334</c:v>
                </c:pt>
                <c:pt idx="1">
                  <c:v>0.50666666666666671</c:v>
                </c:pt>
                <c:pt idx="2">
                  <c:v>0</c:v>
                </c:pt>
                <c:pt idx="3">
                  <c:v>0</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4.4991068418149815E-2</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0.44715921761035826</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0.1246646466722714</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1.3014811559963295</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0.12466464667227051</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0.44715921761035737</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4.107568648394988E-2</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8.6151670866503345</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8.3189556580947013</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Lancashire Teaching Hospitals NHS Foundation Trust</c:v>
                </c:pt>
                <c:pt idx="2">
                  <c:v>Mid Cheshire Hospitals NHS Foundation Trust</c:v>
                </c:pt>
                <c:pt idx="3">
                  <c:v>East Lancashire Hospitals NHS Trust</c:v>
                </c:pt>
                <c:pt idx="4">
                  <c:v>Blackpool Teaching Hospitals NHS Foundation Trust</c:v>
                </c:pt>
              </c:strCache>
            </c:strRef>
          </c:cat>
          <c:val>
            <c:numRef>
              <c:f>Sheet1!$B$2:$B$6</c:f>
              <c:numCache>
                <c:formatCode>0.0</c:formatCode>
                <c:ptCount val="5"/>
                <c:pt idx="0">
                  <c:v>7.9700096482064016</c:v>
                </c:pt>
                <c:pt idx="1">
                  <c:v>8.0440635477543729</c:v>
                </c:pt>
                <c:pt idx="2">
                  <c:v>8.1181798516012993</c:v>
                </c:pt>
                <c:pt idx="3">
                  <c:v>8.1566950905181841</c:v>
                </c:pt>
                <c:pt idx="4">
                  <c:v>8.1601686250155012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20C-455E-A831-FBD1457A9AC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Lancashire Teaching Hospitals NHS Foundation Trust</c:v>
                </c:pt>
                <c:pt idx="2">
                  <c:v>Mid Cheshire Hospitals NHS Foundation Trust</c:v>
                </c:pt>
                <c:pt idx="3">
                  <c:v>East Lancashire Hospitals NHS Trust</c:v>
                </c:pt>
                <c:pt idx="4">
                  <c:v>Blackpool Teaching Hospitals NHS Foundation Trust</c:v>
                </c:pt>
              </c:strCache>
            </c:strRef>
          </c:cat>
          <c:val>
            <c:numRef>
              <c:f>Sheet1!$C$2:$C$6</c:f>
              <c:numCache>
                <c:formatCode>0.0</c:formatCode>
                <c:ptCount val="5"/>
                <c:pt idx="0">
                  <c:v>2.0299903517935984</c:v>
                </c:pt>
                <c:pt idx="1">
                  <c:v>1.9559364522456271</c:v>
                </c:pt>
                <c:pt idx="2">
                  <c:v>1.8818201483987007</c:v>
                </c:pt>
                <c:pt idx="3">
                  <c:v>1.8433049094818159</c:v>
                </c:pt>
                <c:pt idx="4">
                  <c:v>1.8398313749844988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20C-455E-A831-FBD1457A9AC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Wirral University Teaching Hospital NHS Foundation Trust</c:v>
                </c:pt>
                <c:pt idx="3">
                  <c:v>University Hospitals Of Morecambe Bay NHS Foundation Trust</c:v>
                </c:pt>
                <c:pt idx="4">
                  <c:v>Bolton NHS Foundation Trust</c:v>
                </c:pt>
              </c:strCache>
            </c:strRef>
          </c:cat>
          <c:val>
            <c:numRef>
              <c:f>Sheet1!$B$2:$B$6</c:f>
              <c:numCache>
                <c:formatCode>0.0</c:formatCode>
                <c:ptCount val="5"/>
                <c:pt idx="0">
                  <c:v>8.9799672255759173</c:v>
                </c:pt>
                <c:pt idx="1">
                  <c:v>8.7765448096660421</c:v>
                </c:pt>
                <c:pt idx="2">
                  <c:v>8.6785420394463664</c:v>
                </c:pt>
                <c:pt idx="3">
                  <c:v>8.6664606923647227</c:v>
                </c:pt>
                <c:pt idx="4">
                  <c:v>8.5903796054161852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849-410C-A828-00B823CFD54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Wirral University Teaching Hospital NHS Foundation Trust</c:v>
                </c:pt>
                <c:pt idx="3">
                  <c:v>University Hospitals Of Morecambe Bay NHS Foundation Trust</c:v>
                </c:pt>
                <c:pt idx="4">
                  <c:v>Bolton NHS Foundation Trust</c:v>
                </c:pt>
              </c:strCache>
            </c:strRef>
          </c:cat>
          <c:val>
            <c:numRef>
              <c:f>Sheet1!$C$2:$C$6</c:f>
              <c:numCache>
                <c:formatCode>0.0</c:formatCode>
                <c:ptCount val="5"/>
                <c:pt idx="0">
                  <c:v>1.0200327744240827</c:v>
                </c:pt>
                <c:pt idx="1">
                  <c:v>1.2234551903339579</c:v>
                </c:pt>
                <c:pt idx="2">
                  <c:v>1.3214579605536336</c:v>
                </c:pt>
                <c:pt idx="3">
                  <c:v>1.3335393076352773</c:v>
                </c:pt>
                <c:pt idx="4">
                  <c:v>1.4096203945838148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849-410C-A828-00B823CFD54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0.33144586662003661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0.10233454079531246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1.0683580309882705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0.10233454079531157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0.36706343312265766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0.15506130652291183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8.2382004552146952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8.2640970972610361E-2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0.27058014792101126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7.5435722240879244E-2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0.78753819632262534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7.5435722240879244E-2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0.21968975899158139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8.9463269871983719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0.15577538015436154</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8.7492490411799295E-2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0.9134091388515202</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8.7492490411799295E-2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0.31382653064563293</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9.7858561643493047E-2</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8.7290973815312078</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1.4420301854421282</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0.49846471434223361</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0.13896823557424032</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1.4508085869557243</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0.13896823557424121</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0.41737380278231839</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7.3621978084345292</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Cheshire Hospitals NHS Foundation Trust</c:v>
                </c:pt>
                <c:pt idx="1">
                  <c:v>Stockport NHS Foundation Trust</c:v>
                </c:pt>
                <c:pt idx="2">
                  <c:v>Lancashire Teaching Hospitals NHS Foundation Trust</c:v>
                </c:pt>
                <c:pt idx="3">
                  <c:v>Blackpool Teaching Hospitals NHS Foundation Trust</c:v>
                </c:pt>
                <c:pt idx="4">
                  <c:v>East Lancashire Hospitals NHS Trust</c:v>
                </c:pt>
              </c:strCache>
            </c:strRef>
          </c:cat>
          <c:val>
            <c:numRef>
              <c:f>Sheet1!$B$2:$B$6</c:f>
              <c:numCache>
                <c:formatCode>0.0</c:formatCode>
                <c:ptCount val="5"/>
                <c:pt idx="0">
                  <c:v>7.703432233009889</c:v>
                </c:pt>
                <c:pt idx="1">
                  <c:v>7.8601596635136843</c:v>
                </c:pt>
                <c:pt idx="2">
                  <c:v>7.961498626485322</c:v>
                </c:pt>
                <c:pt idx="3">
                  <c:v>8.0088752652126534</c:v>
                </c:pt>
                <c:pt idx="4">
                  <c:v>8.0158453752950507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F40-43C9-82F6-F7456B6C36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Cheshire Hospitals NHS Foundation Trust</c:v>
                </c:pt>
                <c:pt idx="1">
                  <c:v>Stockport NHS Foundation Trust</c:v>
                </c:pt>
                <c:pt idx="2">
                  <c:v>Lancashire Teaching Hospitals NHS Foundation Trust</c:v>
                </c:pt>
                <c:pt idx="3">
                  <c:v>Blackpool Teaching Hospitals NHS Foundation Trust</c:v>
                </c:pt>
                <c:pt idx="4">
                  <c:v>East Lancashire Hospitals NHS Trust</c:v>
                </c:pt>
              </c:strCache>
            </c:strRef>
          </c:cat>
          <c:val>
            <c:numRef>
              <c:f>Sheet1!$C$2:$C$6</c:f>
              <c:numCache>
                <c:formatCode>0.0</c:formatCode>
                <c:ptCount val="5"/>
                <c:pt idx="0">
                  <c:v>2.296567766990111</c:v>
                </c:pt>
                <c:pt idx="1">
                  <c:v>2.1398403364863157</c:v>
                </c:pt>
                <c:pt idx="2">
                  <c:v>2.038501373514678</c:v>
                </c:pt>
                <c:pt idx="3">
                  <c:v>1.9911247347873466</c:v>
                </c:pt>
                <c:pt idx="4">
                  <c:v>1.9841546247049493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F40-43C9-82F6-F7456B6C36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7</c:v>
                </c:pt>
                <c:pt idx="2">
                  <c:v>4</c:v>
                </c:pt>
                <c:pt idx="3">
                  <c:v>65</c:v>
                </c:pt>
                <c:pt idx="4">
                  <c:v>1</c:v>
                </c:pt>
                <c:pt idx="5">
                  <c:v>1</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Bolton NHS Foundation Trust</c:v>
                </c:pt>
                <c:pt idx="2">
                  <c:v>Manchester University NHS Foundation Trust</c:v>
                </c:pt>
                <c:pt idx="3">
                  <c:v>Mersey and West Lancashire Teaching Hospitals NHS Trust</c:v>
                </c:pt>
                <c:pt idx="4">
                  <c:v>Warrington and Halton Teaching Hospitals NHS Foundation Trust</c:v>
                </c:pt>
              </c:strCache>
            </c:strRef>
          </c:cat>
          <c:val>
            <c:numRef>
              <c:f>Sheet1!$B$2:$B$6</c:f>
              <c:numCache>
                <c:formatCode>0.0</c:formatCode>
                <c:ptCount val="5"/>
                <c:pt idx="0">
                  <c:v>9.0172350464254798</c:v>
                </c:pt>
                <c:pt idx="1">
                  <c:v>8.9692373145517372</c:v>
                </c:pt>
                <c:pt idx="2">
                  <c:v>8.836092813650481</c:v>
                </c:pt>
                <c:pt idx="3">
                  <c:v>8.8152254028037689</c:v>
                </c:pt>
                <c:pt idx="4">
                  <c:v>8.793871113656154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C9A-4E0D-9A7A-5FC58EC8003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Bolton NHS Foundation Trust</c:v>
                </c:pt>
                <c:pt idx="2">
                  <c:v>Manchester University NHS Foundation Trust</c:v>
                </c:pt>
                <c:pt idx="3">
                  <c:v>Mersey and West Lancashire Teaching Hospitals NHS Trust</c:v>
                </c:pt>
                <c:pt idx="4">
                  <c:v>Warrington and Halton Teaching Hospitals NHS Foundation Trust</c:v>
                </c:pt>
              </c:strCache>
            </c:strRef>
          </c:cat>
          <c:val>
            <c:numRef>
              <c:f>Sheet1!$C$2:$C$6</c:f>
              <c:numCache>
                <c:formatCode>0.0</c:formatCode>
                <c:ptCount val="5"/>
                <c:pt idx="0">
                  <c:v>0.98276495357452021</c:v>
                </c:pt>
                <c:pt idx="1">
                  <c:v>1.0307626854482628</c:v>
                </c:pt>
                <c:pt idx="2">
                  <c:v>1.163907186349519</c:v>
                </c:pt>
                <c:pt idx="3">
                  <c:v>1.1847745971962311</c:v>
                </c:pt>
                <c:pt idx="4">
                  <c:v>1.206128886343846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C9A-4E0D-9A7A-5FC58EC8003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0.12851616227701701</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0.34270615234001767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9.5543913020952331E-2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0.99746484417368109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9.5543913020952331E-2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0.25264549024308458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9.0599992549233548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0.28937089160173191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0.43758179660224972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0.12199453330104593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1.2736055526895047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0.12199453330104681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0.43758179660225061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0.11998972821616505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8.283603633563164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0.67489150864297187</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0.36340656893845313</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0.10131503440139511</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1.0577145294381651</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0.10131503440139511</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0.36340656893845313</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0.14617719353355874</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9.1795703936011463</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0.58956639398635602</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0.36258310614053268</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0.10108545912997702</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1.0553177963016225</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0.10108545912997613</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0.36258310614053357</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3.4865025388571169E-2</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8.8499566790788009</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6.0510455634307014E-2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0.37604023429714406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0.10483720584747047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1.0944854976927623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0.10483720584747047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0.29994803474934351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9.0489821497583129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0.36626150143876135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0.50523195598060688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0.14085489194756029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1.4705050107876767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0.14085489194756207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0.44189249678160003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8.4692403058978307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7.3952590482711358</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East Cheshire NHS Trust</c:v>
                </c:pt>
                <c:pt idx="3">
                  <c:v>Lancashire Teaching Hospitals NHS Foundation Trust</c:v>
                </c:pt>
                <c:pt idx="4">
                  <c:v>University Hospitals Of Morecambe Bay NHS Foundation Trust</c:v>
                </c:pt>
              </c:strCache>
            </c:strRef>
          </c:cat>
          <c:val>
            <c:numRef>
              <c:f>Sheet1!$B$2:$B$6</c:f>
              <c:numCache>
                <c:formatCode>0.0</c:formatCode>
                <c:ptCount val="5"/>
                <c:pt idx="0">
                  <c:v>6.7029812570701388</c:v>
                </c:pt>
                <c:pt idx="1">
                  <c:v>6.8410919222813842</c:v>
                </c:pt>
                <c:pt idx="2">
                  <c:v>6.9245128447953794</c:v>
                </c:pt>
                <c:pt idx="3">
                  <c:v>6.9678616657920562</c:v>
                </c:pt>
                <c:pt idx="4">
                  <c:v>7.3193659894856991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58-4F2E-87DB-66E5BDF5FA8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East Cheshire NHS Trust</c:v>
                </c:pt>
                <c:pt idx="3">
                  <c:v>Lancashire Teaching Hospitals NHS Foundation Trust</c:v>
                </c:pt>
                <c:pt idx="4">
                  <c:v>University Hospitals Of Morecambe Bay NHS Foundation Trust</c:v>
                </c:pt>
              </c:strCache>
            </c:strRef>
          </c:cat>
          <c:val>
            <c:numRef>
              <c:f>Sheet1!$C$2:$C$6</c:f>
              <c:numCache>
                <c:formatCode>0.0</c:formatCode>
                <c:ptCount val="5"/>
                <c:pt idx="0">
                  <c:v>3.2970187429298612</c:v>
                </c:pt>
                <c:pt idx="1">
                  <c:v>3.1589080777186158</c:v>
                </c:pt>
                <c:pt idx="2">
                  <c:v>3.0754871552046206</c:v>
                </c:pt>
                <c:pt idx="3">
                  <c:v>3.0321383342079438</c:v>
                </c:pt>
                <c:pt idx="4">
                  <c:v>2.6806340105143009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58-4F2E-87DB-66E5BDF5FA8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4.7172112415309337</c:v>
                </c:pt>
                <c:pt idx="1">
                  <c:v>4.902050748858767</c:v>
                </c:pt>
                <c:pt idx="2">
                  <c:v>7.0554462471061177</c:v>
                </c:pt>
                <c:pt idx="3">
                  <c:v>6.7380522584470786</c:v>
                </c:pt>
                <c:pt idx="4">
                  <c:v>8.5609543343470769</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6.5297339648749544</c:v>
                </c:pt>
                <c:pt idx="1">
                  <c:v>5.8851012688846627</c:v>
                </c:pt>
                <c:pt idx="2">
                  <c:v>7.8492334958346444</c:v>
                </c:pt>
                <c:pt idx="3">
                  <c:v>6.9389663609804657</c:v>
                </c:pt>
                <c:pt idx="4">
                  <c:v>8.6864883996386659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Bolton NHS Foundation Trust</c:v>
                </c:pt>
                <c:pt idx="2">
                  <c:v>Stockport NHS Foundation Trust</c:v>
                </c:pt>
                <c:pt idx="3">
                  <c:v>Mid Cheshire Hospitals NHS Foundation Trust</c:v>
                </c:pt>
                <c:pt idx="4">
                  <c:v>East Lancashire Hospitals NHS Trust</c:v>
                </c:pt>
              </c:strCache>
            </c:strRef>
          </c:cat>
          <c:val>
            <c:numRef>
              <c:f>Sheet1!$B$2:$B$6</c:f>
              <c:numCache>
                <c:formatCode>0.0</c:formatCode>
                <c:ptCount val="5"/>
                <c:pt idx="0">
                  <c:v>8.0909977599852922</c:v>
                </c:pt>
                <c:pt idx="1">
                  <c:v>7.96047406537539</c:v>
                </c:pt>
                <c:pt idx="2">
                  <c:v>7.8119593256366251</c:v>
                </c:pt>
                <c:pt idx="3">
                  <c:v>7.7920283397044718</c:v>
                </c:pt>
                <c:pt idx="4">
                  <c:v>7.772786690484649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6FE-4D10-BAB2-E87933B001D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Bolton NHS Foundation Trust</c:v>
                </c:pt>
                <c:pt idx="2">
                  <c:v>Stockport NHS Foundation Trust</c:v>
                </c:pt>
                <c:pt idx="3">
                  <c:v>Mid Cheshire Hospitals NHS Foundation Trust</c:v>
                </c:pt>
                <c:pt idx="4">
                  <c:v>East Lancashire Hospitals NHS Trust</c:v>
                </c:pt>
              </c:strCache>
            </c:strRef>
          </c:cat>
          <c:val>
            <c:numRef>
              <c:f>Sheet1!$C$2:$C$6</c:f>
              <c:numCache>
                <c:formatCode>0.0</c:formatCode>
                <c:ptCount val="5"/>
                <c:pt idx="0">
                  <c:v>1.9090022400147078</c:v>
                </c:pt>
                <c:pt idx="1">
                  <c:v>2.03952593462461</c:v>
                </c:pt>
                <c:pt idx="2">
                  <c:v>2.1880406743633749</c:v>
                </c:pt>
                <c:pt idx="3">
                  <c:v>2.2079716602955282</c:v>
                </c:pt>
                <c:pt idx="4">
                  <c:v>2.227213309515351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6FE-4D10-BAB2-E87933B001D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0.52548723882858983</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0.37624635668348549</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0.10489467122770346</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1.0950854280779296</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0.10489467122770435</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0.37624635668348461</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0.37395679151593164</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8.8491186291527288</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0.16456075435313089</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0.31626352033177163</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8.8171904916078958E-2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0.92050212951112087</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8.8171904916078958E-2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8.8758645620350407E-2</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9.4752879339409599</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0.64404291139420877</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0.68215177945629701</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0.19017881598692998</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1.9854397528384284</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0.19017881598693087</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0.49838327641569258</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7.0760128068050507</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0.83823062447169905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0.27396269688771158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2.8601315365906412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0.27396269688771202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0.79905181601517761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4.1806168231858036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8.6001552679635065</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Mid Cheshire Hospitals NHS Foundation Trust</c:v>
                </c:pt>
                <c:pt idx="2">
                  <c:v>Blackpool Teaching Hospitals NHS Foundation Trust</c:v>
                </c:pt>
                <c:pt idx="3">
                  <c:v>Lancashire Teaching Hospitals NHS Foundation Trust</c:v>
                </c:pt>
                <c:pt idx="4">
                  <c:v>Tameside and Glossop Integrated Care NHS Foundation Trust</c:v>
                </c:pt>
              </c:strCache>
            </c:strRef>
          </c:cat>
          <c:val>
            <c:numRef>
              <c:f>Sheet1!$B$2:$B$6</c:f>
              <c:numCache>
                <c:formatCode>0.0</c:formatCode>
                <c:ptCount val="5"/>
                <c:pt idx="0">
                  <c:v>7.8104602728629322</c:v>
                </c:pt>
                <c:pt idx="1">
                  <c:v>8.0344037679308524</c:v>
                </c:pt>
                <c:pt idx="2">
                  <c:v>8.0493175609671717</c:v>
                </c:pt>
                <c:pt idx="3">
                  <c:v>8.1081108766504428</c:v>
                </c:pt>
                <c:pt idx="4">
                  <c:v>8.1231124509536237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56B-4CC3-98E8-F74A10C1A71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Mid Cheshire Hospitals NHS Foundation Trust</c:v>
                </c:pt>
                <c:pt idx="2">
                  <c:v>Blackpool Teaching Hospitals NHS Foundation Trust</c:v>
                </c:pt>
                <c:pt idx="3">
                  <c:v>Lancashire Teaching Hospitals NHS Foundation Trust</c:v>
                </c:pt>
                <c:pt idx="4">
                  <c:v>Tameside and Glossop Integrated Care NHS Foundation Trust</c:v>
                </c:pt>
              </c:strCache>
            </c:strRef>
          </c:cat>
          <c:val>
            <c:numRef>
              <c:f>Sheet1!$C$2:$C$6</c:f>
              <c:numCache>
                <c:formatCode>0.0</c:formatCode>
                <c:ptCount val="5"/>
                <c:pt idx="0">
                  <c:v>2.1895397271370678</c:v>
                </c:pt>
                <c:pt idx="1">
                  <c:v>1.9655962320691476</c:v>
                </c:pt>
                <c:pt idx="2">
                  <c:v>1.9506824390328283</c:v>
                </c:pt>
                <c:pt idx="3">
                  <c:v>1.8918891233495572</c:v>
                </c:pt>
                <c:pt idx="4">
                  <c:v>1.8768875490463763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56B-4CC3-98E8-F74A10C1A71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Warrington and Halton Teaching Hospitals NHS Foundation Trust</c:v>
                </c:pt>
                <c:pt idx="3">
                  <c:v>Bolton NHS Foundation Trust</c:v>
                </c:pt>
                <c:pt idx="4">
                  <c:v>Mersey and West Lancashire Teaching Hospitals NHS Trust</c:v>
                </c:pt>
              </c:strCache>
            </c:strRef>
          </c:cat>
          <c:val>
            <c:numRef>
              <c:f>Sheet1!$B$2:$B$6</c:f>
              <c:numCache>
                <c:formatCode>0.0</c:formatCode>
                <c:ptCount val="5"/>
                <c:pt idx="0">
                  <c:v>8.9450372926972754</c:v>
                </c:pt>
                <c:pt idx="1">
                  <c:v>8.8149182852670869</c:v>
                </c:pt>
                <c:pt idx="2">
                  <c:v>8.6260250072505578</c:v>
                </c:pt>
                <c:pt idx="3">
                  <c:v>8.6110288739795724</c:v>
                </c:pt>
                <c:pt idx="4">
                  <c:v>8.6001552679635065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163-456C-B529-838CFF634CC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Warrington and Halton Teaching Hospitals NHS Foundation Trust</c:v>
                </c:pt>
                <c:pt idx="3">
                  <c:v>Bolton NHS Foundation Trust</c:v>
                </c:pt>
                <c:pt idx="4">
                  <c:v>Mersey and West Lancashire Teaching Hospitals NHS Trust</c:v>
                </c:pt>
              </c:strCache>
            </c:strRef>
          </c:cat>
          <c:val>
            <c:numRef>
              <c:f>Sheet1!$C$2:$C$6</c:f>
              <c:numCache>
                <c:formatCode>0.0</c:formatCode>
                <c:ptCount val="5"/>
                <c:pt idx="0">
                  <c:v>1.0549627073027246</c:v>
                </c:pt>
                <c:pt idx="1">
                  <c:v>1.1850817147329131</c:v>
                </c:pt>
                <c:pt idx="2">
                  <c:v>1.3739749927494422</c:v>
                </c:pt>
                <c:pt idx="3">
                  <c:v>1.3889711260204276</c:v>
                </c:pt>
                <c:pt idx="4">
                  <c:v>1.3998447320364935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163-456C-B529-838CFF634CC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2.3595659582596795E-2</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0.22867766445970084</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6.3753623136872051E-2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0.665578745490361</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6.3753623136872051E-2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0.1735279063381725</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9.5007903895888628</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0.19429372274165146</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0.12881698738227509</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1.3448310016149891</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0.12881698738227598</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0.46205323506198326</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0.43851444839008735</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7.6022988444136486</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7.4953061521777844</c:v>
                </c:pt>
                <c:pt idx="1">
                  <c:v>9.3964683971049343</c:v>
                </c:pt>
                <c:pt idx="2">
                  <c:v>9.1795703936011463</c:v>
                </c:pt>
                <c:pt idx="3">
                  <c:v>4.0912909414372072</c:v>
                </c:pt>
                <c:pt idx="4">
                  <c:v>9.0599992549233548</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6.1263293792393192</c:v>
                </c:pt>
                <c:pt idx="1">
                  <c:v>8.3860240915862114</c:v>
                </c:pt>
                <c:pt idx="2">
                  <c:v>8.2465389537384208</c:v>
                </c:pt>
                <c:pt idx="3">
                  <c:v>3.2685773566332479</c:v>
                </c:pt>
                <c:pt idx="4">
                  <c:v>8.5167053051106389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0.53401404984058498</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0.33007164260593136</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9.2021506169330358E-2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0.96069141831869942</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9.2021506169331246E-2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0.33007164260593136</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0.21075233029393381</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8.8731324162263032</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0.25225934953333606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0.10546263426975067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1.1010148813452139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0.10546263426975067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0.37828358148050967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0.15033512119239312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8.4285835049614715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0.28862640879562473</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0.12622841766830906</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1.3178067024761395</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0.12622841766830817</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0.4527683027341336</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4.9181125128555436E-2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7.9072161910205194</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0.1838810729183038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0.28647160956718132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7.9866142934907458E-2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0.8337911573691521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7.9866142934907458E-2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0.16551248320650025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9.3005565410508932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0.11368503652570894</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0.33246395404203799</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9.2688464711538465E-2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0.96765437050831782</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9.2688464711539353E-2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0.33246395404203888</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9.4081922484699376E-2</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8.5885089884828432</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7.8471977001404616</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Lancashire Teaching Hospitals NHS Foundation Trust</c:v>
                </c:pt>
                <c:pt idx="2">
                  <c:v>Countess Of Chester Hospital NHS Foundation Trust</c:v>
                </c:pt>
                <c:pt idx="3">
                  <c:v>Stockport NHS Foundation Trust</c:v>
                </c:pt>
                <c:pt idx="4">
                  <c:v>Mersey and West Lancashire Teaching Hospitals NHS Trust</c:v>
                </c:pt>
              </c:strCache>
            </c:strRef>
          </c:cat>
          <c:val>
            <c:numRef>
              <c:f>Sheet1!$B$2:$B$6</c:f>
              <c:numCache>
                <c:formatCode>0.0</c:formatCode>
                <c:ptCount val="5"/>
                <c:pt idx="0">
                  <c:v>7.0280279789522382</c:v>
                </c:pt>
                <c:pt idx="1">
                  <c:v>7.6618065775340822</c:v>
                </c:pt>
                <c:pt idx="2">
                  <c:v>7.676335234748886</c:v>
                </c:pt>
                <c:pt idx="3">
                  <c:v>7.7928980255133906</c:v>
                </c:pt>
                <c:pt idx="4">
                  <c:v>7.8471977001404616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26C-481A-B0EB-26AF89DD8E0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Lancashire Teaching Hospitals NHS Foundation Trust</c:v>
                </c:pt>
                <c:pt idx="2">
                  <c:v>Countess Of Chester Hospital NHS Foundation Trust</c:v>
                </c:pt>
                <c:pt idx="3">
                  <c:v>Stockport NHS Foundation Trust</c:v>
                </c:pt>
                <c:pt idx="4">
                  <c:v>Mersey and West Lancashire Teaching Hospitals NHS Trust</c:v>
                </c:pt>
              </c:strCache>
            </c:strRef>
          </c:cat>
          <c:val>
            <c:numRef>
              <c:f>Sheet1!$C$2:$C$6</c:f>
              <c:numCache>
                <c:formatCode>0.0</c:formatCode>
                <c:ptCount val="5"/>
                <c:pt idx="0">
                  <c:v>2.9719720210477618</c:v>
                </c:pt>
                <c:pt idx="1">
                  <c:v>2.3381934224659178</c:v>
                </c:pt>
                <c:pt idx="2">
                  <c:v>2.323664765251114</c:v>
                </c:pt>
                <c:pt idx="3">
                  <c:v>2.2071019744866094</c:v>
                </c:pt>
                <c:pt idx="4">
                  <c:v>2.1528022998595384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26C-481A-B0EB-26AF89DD8E0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Bolton NHS Foundation Trust</c:v>
                </c:pt>
                <c:pt idx="1">
                  <c:v>Alder Hey Children's NHS Foundation Trust</c:v>
                </c:pt>
                <c:pt idx="2">
                  <c:v>Tameside and Glossop Integrated Care NHS Foundation Trust</c:v>
                </c:pt>
                <c:pt idx="3">
                  <c:v>Blackpool Teaching Hospitals NHS Foundation Trust</c:v>
                </c:pt>
                <c:pt idx="4">
                  <c:v>University Hospitals Of Morecambe Bay NHS Foundation Trust</c:v>
                </c:pt>
              </c:strCache>
            </c:strRef>
          </c:cat>
          <c:val>
            <c:numRef>
              <c:f>Sheet1!$B$2:$B$6</c:f>
              <c:numCache>
                <c:formatCode>0.0</c:formatCode>
                <c:ptCount val="5"/>
                <c:pt idx="0">
                  <c:v>9.1113721177242013</c:v>
                </c:pt>
                <c:pt idx="1">
                  <c:v>8.8539428257285682</c:v>
                </c:pt>
                <c:pt idx="2">
                  <c:v>8.403612095985137</c:v>
                </c:pt>
                <c:pt idx="3">
                  <c:v>8.1756501977709011</c:v>
                </c:pt>
                <c:pt idx="4">
                  <c:v>8.1748737916898779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D31-488D-BD56-BE2035DDC5C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Bolton NHS Foundation Trust</c:v>
                </c:pt>
                <c:pt idx="1">
                  <c:v>Alder Hey Children's NHS Foundation Trust</c:v>
                </c:pt>
                <c:pt idx="2">
                  <c:v>Tameside and Glossop Integrated Care NHS Foundation Trust</c:v>
                </c:pt>
                <c:pt idx="3">
                  <c:v>Blackpool Teaching Hospitals NHS Foundation Trust</c:v>
                </c:pt>
                <c:pt idx="4">
                  <c:v>University Hospitals Of Morecambe Bay NHS Foundation Trust</c:v>
                </c:pt>
              </c:strCache>
            </c:strRef>
          </c:cat>
          <c:val>
            <c:numRef>
              <c:f>Sheet1!$C$2:$C$6</c:f>
              <c:numCache>
                <c:formatCode>0.0</c:formatCode>
                <c:ptCount val="5"/>
                <c:pt idx="0">
                  <c:v>0.8886278822757987</c:v>
                </c:pt>
                <c:pt idx="1">
                  <c:v>1.1460571742714318</c:v>
                </c:pt>
                <c:pt idx="2">
                  <c:v>1.596387904014863</c:v>
                </c:pt>
                <c:pt idx="3">
                  <c:v>1.8243498022290989</c:v>
                </c:pt>
                <c:pt idx="4">
                  <c:v>1.8251262083101221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D31-488D-BD56-BE2035DDC5C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0.15585945982978977</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7.8656785609563684E-2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0.82116563913432117</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7.8656785609563684E-2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8.6596260664515867E-2</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9.3445864066489754</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0.29636819514978896</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9.0911728766934985E-2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0.94910550029685581</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9.0911728766934985E-2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4.1171939026042992E-2</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9.2949559449136423</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4.1806168231858036</c:v>
                </c:pt>
                <c:pt idx="1">
                  <c:v>7.3621978084345292</c:v>
                </c:pt>
                <c:pt idx="2">
                  <c:v>8.8499498771760194</c:v>
                </c:pt>
                <c:pt idx="3">
                  <c:v>8.568961733535355</c:v>
                </c:pt>
                <c:pt idx="4">
                  <c:v>7.0760128068050507</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5.6787379006199714</c:v>
                </c:pt>
                <c:pt idx="1">
                  <c:v>7.8009712010539456</c:v>
                </c:pt>
                <c:pt idx="2">
                  <c:v>9.1571292585204827</c:v>
                </c:pt>
                <c:pt idx="3">
                  <c:v>8.8082713417254546</c:v>
                </c:pt>
                <c:pt idx="4">
                  <c:v>7.2171409267674527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0.72992267227637475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0.36575728789838191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3.8184539929711492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0.36575728789838191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0.63356830131797715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4.902050748858767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1.8878848383736546E-2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0.23242605283417461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2.1529537054089989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8.1909234570099478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0.14439717138234531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2.7936949064017327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7.203591144836663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6.1462057659523879</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East Cheshire NHS Trust</c:v>
                </c:pt>
                <c:pt idx="2">
                  <c:v>Lancashire Teaching Hospitals NHS Foundation Trust</c:v>
                </c:pt>
                <c:pt idx="3">
                  <c:v>Manchester University NHS Foundation Trust</c:v>
                </c:pt>
                <c:pt idx="4">
                  <c:v>Stockport NHS Foundation Trust</c:v>
                </c:pt>
              </c:strCache>
            </c:strRef>
          </c:cat>
          <c:val>
            <c:numRef>
              <c:f>Sheet1!$B$2:$B$6</c:f>
              <c:numCache>
                <c:formatCode>0.0</c:formatCode>
                <c:ptCount val="5"/>
                <c:pt idx="0">
                  <c:v>4.1496298645378831</c:v>
                </c:pt>
                <c:pt idx="1">
                  <c:v>4.7632468419304779</c:v>
                </c:pt>
                <c:pt idx="2">
                  <c:v>4.8545111936288716</c:v>
                </c:pt>
                <c:pt idx="3">
                  <c:v>5.0569919912612846</c:v>
                </c:pt>
                <c:pt idx="4">
                  <c:v>5.0986393037255233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FC8-43F9-8B99-ED2E6DB05F9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East Cheshire NHS Trust</c:v>
                </c:pt>
                <c:pt idx="2">
                  <c:v>Lancashire Teaching Hospitals NHS Foundation Trust</c:v>
                </c:pt>
                <c:pt idx="3">
                  <c:v>Manchester University NHS Foundation Trust</c:v>
                </c:pt>
                <c:pt idx="4">
                  <c:v>Stockport NHS Foundation Trust</c:v>
                </c:pt>
              </c:strCache>
            </c:strRef>
          </c:cat>
          <c:val>
            <c:numRef>
              <c:f>Sheet1!$C$2:$C$6</c:f>
              <c:numCache>
                <c:formatCode>0.0</c:formatCode>
                <c:ptCount val="5"/>
                <c:pt idx="0">
                  <c:v>5.8503701354621169</c:v>
                </c:pt>
                <c:pt idx="1">
                  <c:v>5.2367531580695221</c:v>
                </c:pt>
                <c:pt idx="2">
                  <c:v>5.1454888063711284</c:v>
                </c:pt>
                <c:pt idx="3">
                  <c:v>4.9430080087387154</c:v>
                </c:pt>
                <c:pt idx="4">
                  <c:v>4.9013606962744767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FC8-43F9-8B99-ED2E6DB05F9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Warrington and Halton Teaching Hospitals NHS Foundation Trust</c:v>
                </c:pt>
                <c:pt idx="3">
                  <c:v>Wirral University Teaching Hospital NHS Foundation Trust</c:v>
                </c:pt>
                <c:pt idx="4">
                  <c:v>Mersey and West Lancashire Teaching Hospitals NHS Trust</c:v>
                </c:pt>
              </c:strCache>
            </c:strRef>
          </c:cat>
          <c:val>
            <c:numRef>
              <c:f>Sheet1!$B$2:$B$6</c:f>
              <c:numCache>
                <c:formatCode>0.0</c:formatCode>
                <c:ptCount val="5"/>
                <c:pt idx="0">
                  <c:v>7.1219169370736024</c:v>
                </c:pt>
                <c:pt idx="1">
                  <c:v>6.7614306488549296</c:v>
                </c:pt>
                <c:pt idx="2">
                  <c:v>6.4834735331689313</c:v>
                </c:pt>
                <c:pt idx="3">
                  <c:v>6.3706977656187238</c:v>
                </c:pt>
                <c:pt idx="4">
                  <c:v>6.1462057659523879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293-417A-B423-387D8456B78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Warrington and Halton Teaching Hospitals NHS Foundation Trust</c:v>
                </c:pt>
                <c:pt idx="3">
                  <c:v>Wirral University Teaching Hospital NHS Foundation Trust</c:v>
                </c:pt>
                <c:pt idx="4">
                  <c:v>Mersey and West Lancashire Teaching Hospitals NHS Trust</c:v>
                </c:pt>
              </c:strCache>
            </c:strRef>
          </c:cat>
          <c:val>
            <c:numRef>
              <c:f>Sheet1!$C$2:$C$6</c:f>
              <c:numCache>
                <c:formatCode>0.0</c:formatCode>
                <c:ptCount val="5"/>
                <c:pt idx="0">
                  <c:v>2.8780830629263976</c:v>
                </c:pt>
                <c:pt idx="1">
                  <c:v>3.2385693511450704</c:v>
                </c:pt>
                <c:pt idx="2">
                  <c:v>3.5165264668310687</c:v>
                </c:pt>
                <c:pt idx="3">
                  <c:v>3.6293022343812762</c:v>
                </c:pt>
                <c:pt idx="4">
                  <c:v>3.8537942340476121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293-417A-B423-387D8456B78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0.17895174783335799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0.26668242864145464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2.7841265729860738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0.26668242864145508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0.95656234004526031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0.15775497535535887</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5.5302029952204412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0.3668633567443349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0.62892921794327261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0.17534076375696284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1.8305326008552303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0.17534076375696195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0.6289292179432735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4.7954780416873177E-2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6.7622085366843336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Manchester University NHS Foundation Trust</c:v>
                </c:pt>
                <c:pt idx="2">
                  <c:v>Alder Hey Children's NHS Foundation Trust</c:v>
                </c:pt>
                <c:pt idx="3">
                  <c:v>Wirral University Teaching Hospital NHS Foundation Trust</c:v>
                </c:pt>
                <c:pt idx="4">
                  <c:v>Mersey and West Lancashire Teaching Hospitals NHS Trust</c:v>
                </c:pt>
              </c:strCache>
            </c:strRef>
          </c:cat>
          <c:val>
            <c:numRef>
              <c:f>Sheet1!$B$2:$B$6</c:f>
              <c:numCache>
                <c:formatCode>0.0</c:formatCode>
                <c:ptCount val="5"/>
                <c:pt idx="0">
                  <c:v>5.691472711047858</c:v>
                </c:pt>
                <c:pt idx="1">
                  <c:v>6.0979225405887334</c:v>
                </c:pt>
                <c:pt idx="2">
                  <c:v>7.4804061029182476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A17-4B5E-970F-E6DA3872CFC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Manchester University NHS Foundation Trust</c:v>
                </c:pt>
                <c:pt idx="2">
                  <c:v>Alder Hey Children's NHS Foundation Trust</c:v>
                </c:pt>
                <c:pt idx="3">
                  <c:v>Wirral University Teaching Hospital NHS Foundation Trust</c:v>
                </c:pt>
                <c:pt idx="4">
                  <c:v>Mersey and West Lancashire Teaching Hospitals NHS Trust</c:v>
                </c:pt>
              </c:strCache>
            </c:strRef>
          </c:cat>
          <c:val>
            <c:numRef>
              <c:f>Sheet1!$C$2:$C$6</c:f>
              <c:numCache>
                <c:formatCode>0.0</c:formatCode>
                <c:ptCount val="5"/>
                <c:pt idx="0">
                  <c:v>4.308527288952142</c:v>
                </c:pt>
                <c:pt idx="1">
                  <c:v>3.9020774594112666</c:v>
                </c:pt>
                <c:pt idx="2">
                  <c:v>2.5195938970817524</c:v>
                </c:pt>
                <c:pt idx="3">
                  <c:v>10</c:v>
                </c:pt>
                <c:pt idx="4">
                  <c:v>10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A17-4B5E-970F-E6DA3872CFC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606416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RBN | Mersey and West Lancashire Teaching Hospitals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609141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RBN | Mersey and West Lancashire Teaching Hospitals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603530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RBN | Mersey and West Lancashire Teaching Hospitals NHS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Mersey and West Lancashire Teaching Hospitals NHS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2671722038"/>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2022296348"/>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4041428020"/>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c5. Was there enough choice of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c3_3. If you stayed overnight, did anything stop you from sleeping? Hospital lighting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c14. Did you feel able to ask staff questions?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c20_6. Did any of the following bother you when you were in the waiting area? Nothing bothered 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c13. Did staff talk to you in a way you understood?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3668802803"/>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 On the hospital ward, were you around people your own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c20_2. Did any of the following bother you when you were in the waiting area?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c20_4. Did any of the following bother you when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c3_4. If you stayed overnight, did anything stop you from sleeping? Room temperature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Mersey and West Lancashire Teaching Hospitals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Hospital food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Young people having enough choice of hospital food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not being stopped from sleeping by hospital lighting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 </a:t>
            </a:r>
            <a:r>
              <a:rPr lang="en-GB" sz="1200" b="0">
                <a:solidFill>
                  <a:prstClr val="black"/>
                </a:solidFill>
                <a:latin typeface="Arial"/>
              </a:rPr>
              <a:t>Children and young people feeling able to ask staff questions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and young people not feeling bothered by anything in waiting areas</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communicating in ways children and young people can understand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being around others their own age on the ward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kumimoji="0" lang="en-GB" sz="1200" b="0" i="0" u="none" strike="noStrike" kern="1200" cap="none" spc="0" normalizeH="0" baseline="0" noProof="0">
                <a:ln>
                  <a:noFill/>
                </a:ln>
                <a:solidFill>
                  <a:prstClr val="black"/>
                </a:solidFill>
                <a:effectLst/>
                <a:uLnTx/>
                <a:uFillTx/>
                <a:latin typeface="Arial"/>
                <a:ea typeface="+mj-ea"/>
                <a:cs typeface="+mj-cs"/>
              </a:rPr>
              <a:t>Staff playing or providing activities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noProof="0">
                <a:solidFill>
                  <a:prstClr val="black"/>
                </a:solidFill>
                <a:latin typeface="Arial"/>
              </a:rPr>
              <a:t>Children and young people not being disturbed by noise from other people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a:solidFill>
                  <a:prstClr val="black"/>
                </a:solidFill>
                <a:latin typeface="Arial"/>
              </a:rPr>
              <a:t>Children and young people being kept informed while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and young people not being stopped from sleeping by room temperature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862828484"/>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2467307501"/>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809223843"/>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p44. Did staff take into account your child's existing individual needs?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p65. Afterwards, how well did staff explain how the operations or procedures had gone?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p30_1. Did any of the following bother your child while you were in the waiting area? How long my child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p52. Did you have confidence and trust in the staff caring for and treating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p63. Before your child's operations or procedures, how well did staff explain what would be done?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56427828"/>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p46. Did staff play with your child or do any activities with them while they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p42. Did different staff give you conflicting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p30_2. Did any of the following bother your child while you were in the waiting area? Noise from other patients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p30_3. Did any of the following bother your child while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p47. Did staff take the time to listen to your child's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Mersey and West Lancashire Teaching Hospitals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accommodating children and young people's individual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Operations and procedures: </a:t>
            </a:r>
            <a:r>
              <a:rPr kumimoji="0" lang="en-GB" sz="1200" b="0" i="0" u="none" strike="noStrike" kern="1200" cap="none" spc="0" normalizeH="0" baseline="0" noProof="0">
                <a:ln>
                  <a:noFill/>
                </a:ln>
                <a:solidFill>
                  <a:prstClr val="black"/>
                </a:solidFill>
                <a:effectLst/>
                <a:uLnTx/>
                <a:uFillTx/>
                <a:latin typeface="Arial"/>
                <a:ea typeface="+mj-ea"/>
                <a:cs typeface="+mj-cs"/>
              </a:rPr>
              <a:t>Parents / carers feeling that staff explain well how the child or young person’s operations or procedures have gone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lang="en-GB" sz="1200" b="0">
                <a:solidFill>
                  <a:prstClr val="black"/>
                </a:solidFill>
                <a:latin typeface="Arial"/>
              </a:rPr>
              <a:t>Parents / carers having confidence and trust in staff caring for their child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Operations and procedures:</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Parents / carers feeling that staff explain well what will be done before the child or young person’s operations or procedures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activities for children during hospital stays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kumimoji="0" lang="en-GB" sz="1200" b="0" i="0" u="none" strike="noStrike" kern="1200" cap="none" spc="0" normalizeH="0" baseline="0" noProof="0">
                <a:ln>
                  <a:noFill/>
                </a:ln>
                <a:solidFill>
                  <a:prstClr val="black"/>
                </a:solidFill>
                <a:effectLst/>
                <a:uLnTx/>
                <a:uFillTx/>
                <a:latin typeface="Arial"/>
                <a:ea typeface="+mj-ea"/>
                <a:cs typeface="+mj-cs"/>
              </a:rPr>
              <a:t>Staff providing consistent information about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noProof="0">
                <a:solidFill>
                  <a:prstClr val="black"/>
                </a:solidFill>
                <a:latin typeface="Arial"/>
              </a:rPr>
              <a:t>Children not being disturbed by noise from other patients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a:solidFill>
                  <a:prstClr val="black"/>
                </a:solidFill>
                <a:latin typeface="Arial"/>
              </a:rPr>
              <a:t>Children having enough to do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taking time to listen to children's fears or worries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06497042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109961174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8A19774E-4E16-18BD-3855-21EAD3F8DEF4}"/>
              </a:ext>
            </a:extLst>
          </p:cNvPr>
          <p:cNvGraphicFramePr/>
          <p:nvPr>
            <p:extLst>
              <p:ext uri="{D42A27DB-BD31-4B8C-83A1-F6EECF244321}">
                <p14:modId xmlns:p14="http://schemas.microsoft.com/office/powerpoint/2010/main" val="436192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D3F7A919-8B9E-C06C-2456-04A348BA975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6633087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1451468520"/>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2405412055"/>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193314378"/>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26637330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2235291841"/>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870851487"/>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229023554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2182865617"/>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1124692895"/>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107281961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314A1DBD-453A-5681-1A29-62971518969B}"/>
              </a:ext>
            </a:extLst>
          </p:cNvPr>
          <p:cNvGraphicFramePr/>
          <p:nvPr>
            <p:extLst>
              <p:ext uri="{D42A27DB-BD31-4B8C-83A1-F6EECF244321}">
                <p14:modId xmlns:p14="http://schemas.microsoft.com/office/powerpoint/2010/main" val="41197298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5E30ACEA-C480-C980-6BAB-9887788F8AF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9535695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3918154079"/>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1090292621"/>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2049504241"/>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196083327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57067052"/>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27607853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279482304"/>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396614399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1923117946"/>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2076155799"/>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191911375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56A274A-3DFE-F9C8-FB1F-5D4606AF6E2D}"/>
              </a:ext>
            </a:extLst>
          </p:cNvPr>
          <p:cNvGraphicFramePr/>
          <p:nvPr>
            <p:extLst>
              <p:ext uri="{D42A27DB-BD31-4B8C-83A1-F6EECF244321}">
                <p14:modId xmlns:p14="http://schemas.microsoft.com/office/powerpoint/2010/main" val="158411059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FF8C0B6E-440C-4FAE-57B6-C2625BE3B7A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5613587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416007704"/>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2725912342"/>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33972791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340767492"/>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366903581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10712897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5F9FF02D-811E-330C-29DB-89A9EBF7F853}"/>
              </a:ext>
            </a:extLst>
          </p:cNvPr>
          <p:cNvGraphicFramePr/>
          <p:nvPr>
            <p:extLst>
              <p:ext uri="{D42A27DB-BD31-4B8C-83A1-F6EECF244321}">
                <p14:modId xmlns:p14="http://schemas.microsoft.com/office/powerpoint/2010/main" val="197839181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E1DE3B1C-DE3E-38F9-B305-070FA2F4482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2374151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762583511"/>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3405323894"/>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3169083073"/>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421343678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819089287"/>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1794441849"/>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49131286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1618068595"/>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212637752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518512459"/>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1297826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119256403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469AF8F9-7B17-2A92-8B95-596C67A9A0A4}"/>
              </a:ext>
            </a:extLst>
          </p:cNvPr>
          <p:cNvGraphicFramePr/>
          <p:nvPr>
            <p:extLst>
              <p:ext uri="{D42A27DB-BD31-4B8C-83A1-F6EECF244321}">
                <p14:modId xmlns:p14="http://schemas.microsoft.com/office/powerpoint/2010/main" val="50733744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5393E658-F318-5E18-0B62-585B6DEE8BA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2935917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3768822"/>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4109103618"/>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26402154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3741352709"/>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62166964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113823133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6FA6660F-63B2-7534-BE05-6C81B552D8BD}"/>
              </a:ext>
            </a:extLst>
          </p:cNvPr>
          <p:cNvGraphicFramePr/>
          <p:nvPr>
            <p:extLst>
              <p:ext uri="{D42A27DB-BD31-4B8C-83A1-F6EECF244321}">
                <p14:modId xmlns:p14="http://schemas.microsoft.com/office/powerpoint/2010/main" val="4666293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B24B66D4-4235-94FB-E338-B5D791C013B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3582627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1944709886"/>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236372270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498286463"/>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1385442743"/>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2767749429"/>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426687713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164897033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C33A848A-36A3-D4F0-5487-EEEAD5CA5B16}"/>
              </a:ext>
            </a:extLst>
          </p:cNvPr>
          <p:cNvGraphicFramePr/>
          <p:nvPr>
            <p:extLst>
              <p:ext uri="{D42A27DB-BD31-4B8C-83A1-F6EECF244321}">
                <p14:modId xmlns:p14="http://schemas.microsoft.com/office/powerpoint/2010/main" val="205112277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DEA3A086-0E61-F570-7E97-C1E7A285815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0077910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2016882996"/>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405167651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1541163551"/>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1230116778"/>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699547854"/>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1248861545"/>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259824989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1962987205"/>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1546517809"/>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313091276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61936846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66018742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9BBB16F-54E3-994A-6195-3487CC85F46B}"/>
              </a:ext>
            </a:extLst>
          </p:cNvPr>
          <p:cNvGraphicFramePr/>
          <p:nvPr>
            <p:extLst>
              <p:ext uri="{D42A27DB-BD31-4B8C-83A1-F6EECF244321}">
                <p14:modId xmlns:p14="http://schemas.microsoft.com/office/powerpoint/2010/main" val="292855387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FA1622C-48BE-E88D-B188-5D1402397D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9490566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3174138838"/>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3926562147"/>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3267194011"/>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2991471607"/>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19246359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305120819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267802466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601D494-ABDE-2CF7-7D0D-9D676D34B574}"/>
              </a:ext>
            </a:extLst>
          </p:cNvPr>
          <p:cNvGraphicFramePr/>
          <p:nvPr>
            <p:extLst>
              <p:ext uri="{D42A27DB-BD31-4B8C-83A1-F6EECF244321}">
                <p14:modId xmlns:p14="http://schemas.microsoft.com/office/powerpoint/2010/main" val="49190995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0493A5B-42A0-683F-4F5C-3390E291115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0432405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2302617766"/>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1310154442"/>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482023579"/>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272920688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3771639300"/>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3155396823"/>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272827838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910734234"/>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2487765203"/>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70552121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100868076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08F02F9-4A68-28BA-6174-317D18AF5D8F}"/>
              </a:ext>
            </a:extLst>
          </p:cNvPr>
          <p:cNvGraphicFramePr/>
          <p:nvPr>
            <p:extLst>
              <p:ext uri="{D42A27DB-BD31-4B8C-83A1-F6EECF244321}">
                <p14:modId xmlns:p14="http://schemas.microsoft.com/office/powerpoint/2010/main" val="182800939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0B59A24-2DF6-17AC-DF22-66B70E22C81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9089179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213007568"/>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1206261056"/>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210858871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2116658969"/>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1929602944"/>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286847012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3110707697"/>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9912509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43951868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364A4EB-6117-9810-73E5-A92179F742CC}"/>
              </a:ext>
            </a:extLst>
          </p:cNvPr>
          <p:cNvGraphicFramePr/>
          <p:nvPr>
            <p:extLst>
              <p:ext uri="{D42A27DB-BD31-4B8C-83A1-F6EECF244321}">
                <p14:modId xmlns:p14="http://schemas.microsoft.com/office/powerpoint/2010/main" val="224921955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A7C1745-F8B3-ED1A-86E4-937AFBDD8A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8815885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720276817"/>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60028707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592957798"/>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263427537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158128654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0D447D7-FB51-3848-C47D-8F8EEDD44354}"/>
              </a:ext>
            </a:extLst>
          </p:cNvPr>
          <p:cNvGraphicFramePr/>
          <p:nvPr>
            <p:extLst>
              <p:ext uri="{D42A27DB-BD31-4B8C-83A1-F6EECF244321}">
                <p14:modId xmlns:p14="http://schemas.microsoft.com/office/powerpoint/2010/main" val="301076146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62A98F6-2D2F-B524-F04C-57235CF1709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0851727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2314341548"/>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325178911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1834618005"/>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30458761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52078785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22D82CC-90F8-7949-0BE5-9934ED3E6C41}"/>
              </a:ext>
            </a:extLst>
          </p:cNvPr>
          <p:cNvGraphicFramePr/>
          <p:nvPr>
            <p:extLst>
              <p:ext uri="{D42A27DB-BD31-4B8C-83A1-F6EECF244321}">
                <p14:modId xmlns:p14="http://schemas.microsoft.com/office/powerpoint/2010/main" val="160367771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1B7DC4F-3398-EA18-38E6-67854286951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2174968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59929887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2589450096"/>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2330929606"/>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938453839"/>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175312990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146972792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06580B4-AAB0-2F00-5F0D-3821F9100172}"/>
              </a:ext>
            </a:extLst>
          </p:cNvPr>
          <p:cNvGraphicFramePr/>
          <p:nvPr>
            <p:extLst>
              <p:ext uri="{D42A27DB-BD31-4B8C-83A1-F6EECF244321}">
                <p14:modId xmlns:p14="http://schemas.microsoft.com/office/powerpoint/2010/main" val="334308272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2841C2C-E61B-FC5E-057F-29B6FC6259E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992766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67266180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880036815"/>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149433315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393413401"/>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48194244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165351376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701CE24-4DAE-33DC-24D9-19261F0E21BA}"/>
              </a:ext>
            </a:extLst>
          </p:cNvPr>
          <p:cNvGraphicFramePr/>
          <p:nvPr>
            <p:extLst>
              <p:ext uri="{D42A27DB-BD31-4B8C-83A1-F6EECF244321}">
                <p14:modId xmlns:p14="http://schemas.microsoft.com/office/powerpoint/2010/main" val="146520659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684B17A-E4BB-F436-60E6-932D60F1279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6143467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66938836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963009676"/>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91768704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377466366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02BD58F-38B3-DB6B-BEA0-C829BA2157C1}"/>
              </a:ext>
            </a:extLst>
          </p:cNvPr>
          <p:cNvGraphicFramePr/>
          <p:nvPr>
            <p:extLst>
              <p:ext uri="{D42A27DB-BD31-4B8C-83A1-F6EECF244321}">
                <p14:modId xmlns:p14="http://schemas.microsoft.com/office/powerpoint/2010/main" val="2152036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87927CD-83A7-8507-86A0-BD9EFBF15F3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6443378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13266603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4118214356"/>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52367232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293010582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13F5132-2C11-D29A-3A37-51614B9DD423}"/>
              </a:ext>
            </a:extLst>
          </p:cNvPr>
          <p:cNvGraphicFramePr/>
          <p:nvPr>
            <p:extLst>
              <p:ext uri="{D42A27DB-BD31-4B8C-83A1-F6EECF244321}">
                <p14:modId xmlns:p14="http://schemas.microsoft.com/office/powerpoint/2010/main" val="105872473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3937CED-D698-496D-B506-FB2B7793E05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2101950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4567125"/>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335238726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759001621"/>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415011210"/>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23522191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132958574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3A9E37B-0323-11C3-4D65-C9F93FCC9954}"/>
              </a:ext>
            </a:extLst>
          </p:cNvPr>
          <p:cNvGraphicFramePr/>
          <p:nvPr>
            <p:extLst>
              <p:ext uri="{D42A27DB-BD31-4B8C-83A1-F6EECF244321}">
                <p14:modId xmlns:p14="http://schemas.microsoft.com/office/powerpoint/2010/main" val="355256378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34D1A02-E6C6-19E0-5E3C-98B7857B471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521826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3349950217"/>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331853673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3653120972"/>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75254549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170020543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1C2160D-0769-298B-26A6-87DC322AEEE0}"/>
              </a:ext>
            </a:extLst>
          </p:cNvPr>
          <p:cNvGraphicFramePr/>
          <p:nvPr>
            <p:extLst>
              <p:ext uri="{D42A27DB-BD31-4B8C-83A1-F6EECF244321}">
                <p14:modId xmlns:p14="http://schemas.microsoft.com/office/powerpoint/2010/main" val="44133080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E4A9D98-45EE-C99F-0935-4B41F340BB9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6104722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2037996697"/>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463083666"/>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2891299982"/>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678536249"/>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426021522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423720538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10E8A41-CD64-AFFD-60EB-0A656CCE5F0C}"/>
              </a:ext>
            </a:extLst>
          </p:cNvPr>
          <p:cNvGraphicFramePr/>
          <p:nvPr>
            <p:extLst>
              <p:ext uri="{D42A27DB-BD31-4B8C-83A1-F6EECF244321}">
                <p14:modId xmlns:p14="http://schemas.microsoft.com/office/powerpoint/2010/main" val="234970637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28AF6A0-CA1A-6A13-F98E-FC198941AD3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384333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4018573929"/>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713020455"/>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1403025265"/>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3890207578"/>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4217498450"/>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370412512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410041444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97C9269-2D20-15E6-9181-6F88C9EBC14E}"/>
              </a:ext>
            </a:extLst>
          </p:cNvPr>
          <p:cNvGraphicFramePr/>
          <p:nvPr>
            <p:extLst>
              <p:ext uri="{D42A27DB-BD31-4B8C-83A1-F6EECF244321}">
                <p14:modId xmlns:p14="http://schemas.microsoft.com/office/powerpoint/2010/main" val="424685207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43A52D8-9A37-1A74-DE3C-8F8FE44B85A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3070064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47%</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53%</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3561888266"/>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3296863140"/>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520341549"/>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3992887946"/>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54589555"/>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3138233494"/>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3200866153"/>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3581275231"/>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1542015538"/>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1553856210"/>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354511411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292108246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709A089-4EF7-AEB0-3569-53BFE2395D6D}"/>
              </a:ext>
            </a:extLst>
          </p:cNvPr>
          <p:cNvGraphicFramePr/>
          <p:nvPr>
            <p:extLst>
              <p:ext uri="{D42A27DB-BD31-4B8C-83A1-F6EECF244321}">
                <p14:modId xmlns:p14="http://schemas.microsoft.com/office/powerpoint/2010/main" val="350690004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4A171E3-CEBE-5353-800A-5942D50BE1E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4730392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1063550616"/>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2067588371"/>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2477942765"/>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3261820766"/>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387138074"/>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c3_3. If you stayed overnight, did anything stop you from sleeping? Hospital lighting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c14. Did you feel able to ask staff questions?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p35. Were you able to be with your child as much as you wanted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p36. Did staff caring for and treating your child introduce themselves?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p44. Did staff take into account your child's existing individual needs?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p63. Before your child's operations or procedures, how well did staff explain what would be done?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p65. Afterwards, how well did staff explain how the operations or procedures had gone?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84730352"/>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c5. Was there enough choice of hospital food?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c13. Did staff talk to you in a way you understood?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p48. Was your child given enough privacy when receiving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p52. Did you have confidence and trust in the staff caring for and treating your child?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968466224"/>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p46. Did staff play with your child or do any activities with them while they were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64151317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 On the hospital ward, were you around people your own 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3710746013"/>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1442</TotalTime>
  <Words>11880</Words>
  <Application>Microsoft Office PowerPoint</Application>
  <PresentationFormat>Widescreen</PresentationFormat>
  <Paragraphs>1600</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Mersey and West Lancashire Teaching Hospitals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2025-05-23T12:39:56Z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